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5" d="100"/>
          <a:sy n="75" d="100"/>
        </p:scale>
        <p:origin x="6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2FF2F6-8ED5-42A3-8B53-3EF5611A997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81A0B41-CF2F-4768-9F5E-E8A10F320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8092AC6-E687-4BD2-93E2-A9BF67C514ED}"/>
              </a:ext>
            </a:extLst>
          </p:cNvPr>
          <p:cNvSpPr>
            <a:spLocks noGrp="1"/>
          </p:cNvSpPr>
          <p:nvPr>
            <p:ph type="dt" sz="half" idx="10"/>
          </p:nvPr>
        </p:nvSpPr>
        <p:spPr/>
        <p:txBody>
          <a:bodyPr/>
          <a:lstStyle/>
          <a:p>
            <a:fld id="{7D4F2BCA-930D-483F-AD3B-78CDAF48501C}" type="datetimeFigureOut">
              <a:rPr kumimoji="1" lang="ja-JP" altLang="en-US" smtClean="0"/>
              <a:t>2020/6/11</a:t>
            </a:fld>
            <a:endParaRPr kumimoji="1" lang="ja-JP" altLang="en-US"/>
          </a:p>
        </p:txBody>
      </p:sp>
      <p:sp>
        <p:nvSpPr>
          <p:cNvPr id="5" name="フッター プレースホルダー 4">
            <a:extLst>
              <a:ext uri="{FF2B5EF4-FFF2-40B4-BE49-F238E27FC236}">
                <a16:creationId xmlns:a16="http://schemas.microsoft.com/office/drawing/2014/main" id="{2E298472-6E00-4DDC-B60D-3B41AB5C38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EBA3A4-B5E3-466F-B00C-25B0A608AFAA}"/>
              </a:ext>
            </a:extLst>
          </p:cNvPr>
          <p:cNvSpPr>
            <a:spLocks noGrp="1"/>
          </p:cNvSpPr>
          <p:nvPr>
            <p:ph type="sldNum" sz="quarter" idx="12"/>
          </p:nvPr>
        </p:nvSpPr>
        <p:spPr/>
        <p:txBody>
          <a:bodyPr/>
          <a:lstStyle/>
          <a:p>
            <a:fld id="{82EB4876-83EC-46BA-A595-53A6BFE5F4B6}" type="slidenum">
              <a:rPr kumimoji="1" lang="ja-JP" altLang="en-US" smtClean="0"/>
              <a:t>‹#›</a:t>
            </a:fld>
            <a:endParaRPr kumimoji="1" lang="ja-JP" altLang="en-US"/>
          </a:p>
        </p:txBody>
      </p:sp>
    </p:spTree>
    <p:extLst>
      <p:ext uri="{BB962C8B-B14F-4D97-AF65-F5344CB8AC3E}">
        <p14:creationId xmlns:p14="http://schemas.microsoft.com/office/powerpoint/2010/main" val="402762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6261A-49A4-4F50-BCFC-B7A14070017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EB8526C-44EB-4358-A0C0-4C9C3FF8C48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BC0AD1-1FAF-4371-89B5-A4A3A062E1D1}"/>
              </a:ext>
            </a:extLst>
          </p:cNvPr>
          <p:cNvSpPr>
            <a:spLocks noGrp="1"/>
          </p:cNvSpPr>
          <p:nvPr>
            <p:ph type="dt" sz="half" idx="10"/>
          </p:nvPr>
        </p:nvSpPr>
        <p:spPr/>
        <p:txBody>
          <a:bodyPr/>
          <a:lstStyle/>
          <a:p>
            <a:fld id="{7D4F2BCA-930D-483F-AD3B-78CDAF48501C}" type="datetimeFigureOut">
              <a:rPr kumimoji="1" lang="ja-JP" altLang="en-US" smtClean="0"/>
              <a:t>2020/6/11</a:t>
            </a:fld>
            <a:endParaRPr kumimoji="1" lang="ja-JP" altLang="en-US"/>
          </a:p>
        </p:txBody>
      </p:sp>
      <p:sp>
        <p:nvSpPr>
          <p:cNvPr id="5" name="フッター プレースホルダー 4">
            <a:extLst>
              <a:ext uri="{FF2B5EF4-FFF2-40B4-BE49-F238E27FC236}">
                <a16:creationId xmlns:a16="http://schemas.microsoft.com/office/drawing/2014/main" id="{7FAB8F6F-75AC-4C7F-AF78-0C9542197E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7B914F-79C7-43B1-B9AC-8C0D87352AA8}"/>
              </a:ext>
            </a:extLst>
          </p:cNvPr>
          <p:cNvSpPr>
            <a:spLocks noGrp="1"/>
          </p:cNvSpPr>
          <p:nvPr>
            <p:ph type="sldNum" sz="quarter" idx="12"/>
          </p:nvPr>
        </p:nvSpPr>
        <p:spPr/>
        <p:txBody>
          <a:bodyPr/>
          <a:lstStyle/>
          <a:p>
            <a:fld id="{82EB4876-83EC-46BA-A595-53A6BFE5F4B6}" type="slidenum">
              <a:rPr kumimoji="1" lang="ja-JP" altLang="en-US" smtClean="0"/>
              <a:t>‹#›</a:t>
            </a:fld>
            <a:endParaRPr kumimoji="1" lang="ja-JP" altLang="en-US"/>
          </a:p>
        </p:txBody>
      </p:sp>
    </p:spTree>
    <p:extLst>
      <p:ext uri="{BB962C8B-B14F-4D97-AF65-F5344CB8AC3E}">
        <p14:creationId xmlns:p14="http://schemas.microsoft.com/office/powerpoint/2010/main" val="157784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CCD0A1D-31C8-45CB-B8EF-6904EAB15DC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782250-FACA-4C38-84FA-2EECA17A9B8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039C1C0-C82C-4C7F-ABE6-28EC7D079478}"/>
              </a:ext>
            </a:extLst>
          </p:cNvPr>
          <p:cNvSpPr>
            <a:spLocks noGrp="1"/>
          </p:cNvSpPr>
          <p:nvPr>
            <p:ph type="dt" sz="half" idx="10"/>
          </p:nvPr>
        </p:nvSpPr>
        <p:spPr/>
        <p:txBody>
          <a:bodyPr/>
          <a:lstStyle/>
          <a:p>
            <a:fld id="{7D4F2BCA-930D-483F-AD3B-78CDAF48501C}" type="datetimeFigureOut">
              <a:rPr kumimoji="1" lang="ja-JP" altLang="en-US" smtClean="0"/>
              <a:t>2020/6/11</a:t>
            </a:fld>
            <a:endParaRPr kumimoji="1" lang="ja-JP" altLang="en-US"/>
          </a:p>
        </p:txBody>
      </p:sp>
      <p:sp>
        <p:nvSpPr>
          <p:cNvPr id="5" name="フッター プレースホルダー 4">
            <a:extLst>
              <a:ext uri="{FF2B5EF4-FFF2-40B4-BE49-F238E27FC236}">
                <a16:creationId xmlns:a16="http://schemas.microsoft.com/office/drawing/2014/main" id="{AE439B10-2BA3-45CC-8608-1509DC97DD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A916F1-A265-44C7-87C3-80D04E1F483A}"/>
              </a:ext>
            </a:extLst>
          </p:cNvPr>
          <p:cNvSpPr>
            <a:spLocks noGrp="1"/>
          </p:cNvSpPr>
          <p:nvPr>
            <p:ph type="sldNum" sz="quarter" idx="12"/>
          </p:nvPr>
        </p:nvSpPr>
        <p:spPr/>
        <p:txBody>
          <a:bodyPr/>
          <a:lstStyle/>
          <a:p>
            <a:fld id="{82EB4876-83EC-46BA-A595-53A6BFE5F4B6}" type="slidenum">
              <a:rPr kumimoji="1" lang="ja-JP" altLang="en-US" smtClean="0"/>
              <a:t>‹#›</a:t>
            </a:fld>
            <a:endParaRPr kumimoji="1" lang="ja-JP" altLang="en-US"/>
          </a:p>
        </p:txBody>
      </p:sp>
    </p:spTree>
    <p:extLst>
      <p:ext uri="{BB962C8B-B14F-4D97-AF65-F5344CB8AC3E}">
        <p14:creationId xmlns:p14="http://schemas.microsoft.com/office/powerpoint/2010/main" val="343305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C679F3-AE81-4A89-B0AD-BBCC565D01E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6C6E08B-BE96-44F8-85EA-CE9C462103F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5CB148-11AA-4CB4-ABB2-A6E204D61A01}"/>
              </a:ext>
            </a:extLst>
          </p:cNvPr>
          <p:cNvSpPr>
            <a:spLocks noGrp="1"/>
          </p:cNvSpPr>
          <p:nvPr>
            <p:ph type="dt" sz="half" idx="10"/>
          </p:nvPr>
        </p:nvSpPr>
        <p:spPr/>
        <p:txBody>
          <a:bodyPr/>
          <a:lstStyle/>
          <a:p>
            <a:fld id="{7D4F2BCA-930D-483F-AD3B-78CDAF48501C}" type="datetimeFigureOut">
              <a:rPr kumimoji="1" lang="ja-JP" altLang="en-US" smtClean="0"/>
              <a:t>2020/6/11</a:t>
            </a:fld>
            <a:endParaRPr kumimoji="1" lang="ja-JP" altLang="en-US"/>
          </a:p>
        </p:txBody>
      </p:sp>
      <p:sp>
        <p:nvSpPr>
          <p:cNvPr id="5" name="フッター プレースホルダー 4">
            <a:extLst>
              <a:ext uri="{FF2B5EF4-FFF2-40B4-BE49-F238E27FC236}">
                <a16:creationId xmlns:a16="http://schemas.microsoft.com/office/drawing/2014/main" id="{840F9C18-E364-4B6D-9606-698F74B486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2D125C-408F-49F0-97E8-1E38BBD62F56}"/>
              </a:ext>
            </a:extLst>
          </p:cNvPr>
          <p:cNvSpPr>
            <a:spLocks noGrp="1"/>
          </p:cNvSpPr>
          <p:nvPr>
            <p:ph type="sldNum" sz="quarter" idx="12"/>
          </p:nvPr>
        </p:nvSpPr>
        <p:spPr/>
        <p:txBody>
          <a:bodyPr/>
          <a:lstStyle/>
          <a:p>
            <a:fld id="{82EB4876-83EC-46BA-A595-53A6BFE5F4B6}" type="slidenum">
              <a:rPr kumimoji="1" lang="ja-JP" altLang="en-US" smtClean="0"/>
              <a:t>‹#›</a:t>
            </a:fld>
            <a:endParaRPr kumimoji="1" lang="ja-JP" altLang="en-US"/>
          </a:p>
        </p:txBody>
      </p:sp>
    </p:spTree>
    <p:extLst>
      <p:ext uri="{BB962C8B-B14F-4D97-AF65-F5344CB8AC3E}">
        <p14:creationId xmlns:p14="http://schemas.microsoft.com/office/powerpoint/2010/main" val="425027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760BAF-ACFA-46E9-B688-68265488FF4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C82878-5185-4F13-887A-ED00E1CE9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448F78E-449B-4853-A81B-0C184215410B}"/>
              </a:ext>
            </a:extLst>
          </p:cNvPr>
          <p:cNvSpPr>
            <a:spLocks noGrp="1"/>
          </p:cNvSpPr>
          <p:nvPr>
            <p:ph type="dt" sz="half" idx="10"/>
          </p:nvPr>
        </p:nvSpPr>
        <p:spPr/>
        <p:txBody>
          <a:bodyPr/>
          <a:lstStyle/>
          <a:p>
            <a:fld id="{7D4F2BCA-930D-483F-AD3B-78CDAF48501C}" type="datetimeFigureOut">
              <a:rPr kumimoji="1" lang="ja-JP" altLang="en-US" smtClean="0"/>
              <a:t>2020/6/11</a:t>
            </a:fld>
            <a:endParaRPr kumimoji="1" lang="ja-JP" altLang="en-US"/>
          </a:p>
        </p:txBody>
      </p:sp>
      <p:sp>
        <p:nvSpPr>
          <p:cNvPr id="5" name="フッター プレースホルダー 4">
            <a:extLst>
              <a:ext uri="{FF2B5EF4-FFF2-40B4-BE49-F238E27FC236}">
                <a16:creationId xmlns:a16="http://schemas.microsoft.com/office/drawing/2014/main" id="{96B97198-75F1-4654-AC6F-3DC1E652BD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31F68FD-1752-40E0-9FAA-88D006578AE0}"/>
              </a:ext>
            </a:extLst>
          </p:cNvPr>
          <p:cNvSpPr>
            <a:spLocks noGrp="1"/>
          </p:cNvSpPr>
          <p:nvPr>
            <p:ph type="sldNum" sz="quarter" idx="12"/>
          </p:nvPr>
        </p:nvSpPr>
        <p:spPr/>
        <p:txBody>
          <a:bodyPr/>
          <a:lstStyle/>
          <a:p>
            <a:fld id="{82EB4876-83EC-46BA-A595-53A6BFE5F4B6}" type="slidenum">
              <a:rPr kumimoji="1" lang="ja-JP" altLang="en-US" smtClean="0"/>
              <a:t>‹#›</a:t>
            </a:fld>
            <a:endParaRPr kumimoji="1" lang="ja-JP" altLang="en-US"/>
          </a:p>
        </p:txBody>
      </p:sp>
    </p:spTree>
    <p:extLst>
      <p:ext uri="{BB962C8B-B14F-4D97-AF65-F5344CB8AC3E}">
        <p14:creationId xmlns:p14="http://schemas.microsoft.com/office/powerpoint/2010/main" val="179008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4C49C-3918-4784-A5AF-C15B01347A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BE0319-A96D-4929-B1D7-D43F7E97282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7E03DB0-9F2F-4474-A4C2-5C303451618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DDC8421-BD83-4723-8F92-488A8A9170B6}"/>
              </a:ext>
            </a:extLst>
          </p:cNvPr>
          <p:cNvSpPr>
            <a:spLocks noGrp="1"/>
          </p:cNvSpPr>
          <p:nvPr>
            <p:ph type="dt" sz="half" idx="10"/>
          </p:nvPr>
        </p:nvSpPr>
        <p:spPr/>
        <p:txBody>
          <a:bodyPr/>
          <a:lstStyle/>
          <a:p>
            <a:fld id="{7D4F2BCA-930D-483F-AD3B-78CDAF48501C}" type="datetimeFigureOut">
              <a:rPr kumimoji="1" lang="ja-JP" altLang="en-US" smtClean="0"/>
              <a:t>2020/6/11</a:t>
            </a:fld>
            <a:endParaRPr kumimoji="1" lang="ja-JP" altLang="en-US"/>
          </a:p>
        </p:txBody>
      </p:sp>
      <p:sp>
        <p:nvSpPr>
          <p:cNvPr id="6" name="フッター プレースホルダー 5">
            <a:extLst>
              <a:ext uri="{FF2B5EF4-FFF2-40B4-BE49-F238E27FC236}">
                <a16:creationId xmlns:a16="http://schemas.microsoft.com/office/drawing/2014/main" id="{A1B71DF9-3FCE-4013-8E6B-ADDB532939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7F3143-518F-4A27-A783-DF9E54D6E608}"/>
              </a:ext>
            </a:extLst>
          </p:cNvPr>
          <p:cNvSpPr>
            <a:spLocks noGrp="1"/>
          </p:cNvSpPr>
          <p:nvPr>
            <p:ph type="sldNum" sz="quarter" idx="12"/>
          </p:nvPr>
        </p:nvSpPr>
        <p:spPr/>
        <p:txBody>
          <a:bodyPr/>
          <a:lstStyle/>
          <a:p>
            <a:fld id="{82EB4876-83EC-46BA-A595-53A6BFE5F4B6}" type="slidenum">
              <a:rPr kumimoji="1" lang="ja-JP" altLang="en-US" smtClean="0"/>
              <a:t>‹#›</a:t>
            </a:fld>
            <a:endParaRPr kumimoji="1" lang="ja-JP" altLang="en-US"/>
          </a:p>
        </p:txBody>
      </p:sp>
    </p:spTree>
    <p:extLst>
      <p:ext uri="{BB962C8B-B14F-4D97-AF65-F5344CB8AC3E}">
        <p14:creationId xmlns:p14="http://schemas.microsoft.com/office/powerpoint/2010/main" val="20110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3AF026-4400-4DCE-8FFD-511F16A4238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5FA0BA-7C1C-4985-B47C-935319160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D488BDA-D44A-467A-8C20-AB344EC4DFD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58E0EE8-783A-4775-BBDF-746A27B0CD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450E41-69BC-4192-9CF8-F7E4B7BD503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AEC55AB-1D69-439F-9670-D871CF629DA8}"/>
              </a:ext>
            </a:extLst>
          </p:cNvPr>
          <p:cNvSpPr>
            <a:spLocks noGrp="1"/>
          </p:cNvSpPr>
          <p:nvPr>
            <p:ph type="dt" sz="half" idx="10"/>
          </p:nvPr>
        </p:nvSpPr>
        <p:spPr/>
        <p:txBody>
          <a:bodyPr/>
          <a:lstStyle/>
          <a:p>
            <a:fld id="{7D4F2BCA-930D-483F-AD3B-78CDAF48501C}" type="datetimeFigureOut">
              <a:rPr kumimoji="1" lang="ja-JP" altLang="en-US" smtClean="0"/>
              <a:t>2020/6/11</a:t>
            </a:fld>
            <a:endParaRPr kumimoji="1" lang="ja-JP" altLang="en-US"/>
          </a:p>
        </p:txBody>
      </p:sp>
      <p:sp>
        <p:nvSpPr>
          <p:cNvPr id="8" name="フッター プレースホルダー 7">
            <a:extLst>
              <a:ext uri="{FF2B5EF4-FFF2-40B4-BE49-F238E27FC236}">
                <a16:creationId xmlns:a16="http://schemas.microsoft.com/office/drawing/2014/main" id="{4262B09B-3D5E-405F-9FCE-8F7811CD75E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F95E766-FBBF-45D5-9CBD-B2C57DE50251}"/>
              </a:ext>
            </a:extLst>
          </p:cNvPr>
          <p:cNvSpPr>
            <a:spLocks noGrp="1"/>
          </p:cNvSpPr>
          <p:nvPr>
            <p:ph type="sldNum" sz="quarter" idx="12"/>
          </p:nvPr>
        </p:nvSpPr>
        <p:spPr/>
        <p:txBody>
          <a:bodyPr/>
          <a:lstStyle/>
          <a:p>
            <a:fld id="{82EB4876-83EC-46BA-A595-53A6BFE5F4B6}" type="slidenum">
              <a:rPr kumimoji="1" lang="ja-JP" altLang="en-US" smtClean="0"/>
              <a:t>‹#›</a:t>
            </a:fld>
            <a:endParaRPr kumimoji="1" lang="ja-JP" altLang="en-US"/>
          </a:p>
        </p:txBody>
      </p:sp>
    </p:spTree>
    <p:extLst>
      <p:ext uri="{BB962C8B-B14F-4D97-AF65-F5344CB8AC3E}">
        <p14:creationId xmlns:p14="http://schemas.microsoft.com/office/powerpoint/2010/main" val="42871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79D7F-2647-4DC3-A5DB-5461C15A7DF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D20262D-DE7D-4504-8A59-FF62F0ADDF1B}"/>
              </a:ext>
            </a:extLst>
          </p:cNvPr>
          <p:cNvSpPr>
            <a:spLocks noGrp="1"/>
          </p:cNvSpPr>
          <p:nvPr>
            <p:ph type="dt" sz="half" idx="10"/>
          </p:nvPr>
        </p:nvSpPr>
        <p:spPr/>
        <p:txBody>
          <a:bodyPr/>
          <a:lstStyle/>
          <a:p>
            <a:fld id="{7D4F2BCA-930D-483F-AD3B-78CDAF48501C}" type="datetimeFigureOut">
              <a:rPr kumimoji="1" lang="ja-JP" altLang="en-US" smtClean="0"/>
              <a:t>2020/6/11</a:t>
            </a:fld>
            <a:endParaRPr kumimoji="1" lang="ja-JP" altLang="en-US"/>
          </a:p>
        </p:txBody>
      </p:sp>
      <p:sp>
        <p:nvSpPr>
          <p:cNvPr id="4" name="フッター プレースホルダー 3">
            <a:extLst>
              <a:ext uri="{FF2B5EF4-FFF2-40B4-BE49-F238E27FC236}">
                <a16:creationId xmlns:a16="http://schemas.microsoft.com/office/drawing/2014/main" id="{5940D3CB-290C-4064-BC25-E1E614BB3D1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9842E0A-ACB1-486C-8CEA-6643FC202B42}"/>
              </a:ext>
            </a:extLst>
          </p:cNvPr>
          <p:cNvSpPr>
            <a:spLocks noGrp="1"/>
          </p:cNvSpPr>
          <p:nvPr>
            <p:ph type="sldNum" sz="quarter" idx="12"/>
          </p:nvPr>
        </p:nvSpPr>
        <p:spPr/>
        <p:txBody>
          <a:bodyPr/>
          <a:lstStyle/>
          <a:p>
            <a:fld id="{82EB4876-83EC-46BA-A595-53A6BFE5F4B6}" type="slidenum">
              <a:rPr kumimoji="1" lang="ja-JP" altLang="en-US" smtClean="0"/>
              <a:t>‹#›</a:t>
            </a:fld>
            <a:endParaRPr kumimoji="1" lang="ja-JP" altLang="en-US"/>
          </a:p>
        </p:txBody>
      </p:sp>
    </p:spTree>
    <p:extLst>
      <p:ext uri="{BB962C8B-B14F-4D97-AF65-F5344CB8AC3E}">
        <p14:creationId xmlns:p14="http://schemas.microsoft.com/office/powerpoint/2010/main" val="306125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09F3E2-7114-4DA5-832C-835C3DDBF444}"/>
              </a:ext>
            </a:extLst>
          </p:cNvPr>
          <p:cNvSpPr>
            <a:spLocks noGrp="1"/>
          </p:cNvSpPr>
          <p:nvPr>
            <p:ph type="dt" sz="half" idx="10"/>
          </p:nvPr>
        </p:nvSpPr>
        <p:spPr/>
        <p:txBody>
          <a:bodyPr/>
          <a:lstStyle/>
          <a:p>
            <a:fld id="{7D4F2BCA-930D-483F-AD3B-78CDAF48501C}" type="datetimeFigureOut">
              <a:rPr kumimoji="1" lang="ja-JP" altLang="en-US" smtClean="0"/>
              <a:t>2020/6/11</a:t>
            </a:fld>
            <a:endParaRPr kumimoji="1" lang="ja-JP" altLang="en-US"/>
          </a:p>
        </p:txBody>
      </p:sp>
      <p:sp>
        <p:nvSpPr>
          <p:cNvPr id="3" name="フッター プレースホルダー 2">
            <a:extLst>
              <a:ext uri="{FF2B5EF4-FFF2-40B4-BE49-F238E27FC236}">
                <a16:creationId xmlns:a16="http://schemas.microsoft.com/office/drawing/2014/main" id="{69A76DE7-00CE-44DA-B870-9D37A01229A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8205E09-ABD8-4877-81BF-647B26AC970D}"/>
              </a:ext>
            </a:extLst>
          </p:cNvPr>
          <p:cNvSpPr>
            <a:spLocks noGrp="1"/>
          </p:cNvSpPr>
          <p:nvPr>
            <p:ph type="sldNum" sz="quarter" idx="12"/>
          </p:nvPr>
        </p:nvSpPr>
        <p:spPr/>
        <p:txBody>
          <a:bodyPr/>
          <a:lstStyle/>
          <a:p>
            <a:fld id="{82EB4876-83EC-46BA-A595-53A6BFE5F4B6}" type="slidenum">
              <a:rPr kumimoji="1" lang="ja-JP" altLang="en-US" smtClean="0"/>
              <a:t>‹#›</a:t>
            </a:fld>
            <a:endParaRPr kumimoji="1" lang="ja-JP" altLang="en-US"/>
          </a:p>
        </p:txBody>
      </p:sp>
    </p:spTree>
    <p:extLst>
      <p:ext uri="{BB962C8B-B14F-4D97-AF65-F5344CB8AC3E}">
        <p14:creationId xmlns:p14="http://schemas.microsoft.com/office/powerpoint/2010/main" val="56740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1F65F9-4A3A-4280-936B-772C4421D4F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21815E-6FAF-446E-B863-AE710C36C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0396C0E-0728-4BA4-B070-E93E1A8B4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CF917D-B355-496C-ADDC-AAFF44A98A27}"/>
              </a:ext>
            </a:extLst>
          </p:cNvPr>
          <p:cNvSpPr>
            <a:spLocks noGrp="1"/>
          </p:cNvSpPr>
          <p:nvPr>
            <p:ph type="dt" sz="half" idx="10"/>
          </p:nvPr>
        </p:nvSpPr>
        <p:spPr/>
        <p:txBody>
          <a:bodyPr/>
          <a:lstStyle/>
          <a:p>
            <a:fld id="{7D4F2BCA-930D-483F-AD3B-78CDAF48501C}" type="datetimeFigureOut">
              <a:rPr kumimoji="1" lang="ja-JP" altLang="en-US" smtClean="0"/>
              <a:t>2020/6/11</a:t>
            </a:fld>
            <a:endParaRPr kumimoji="1" lang="ja-JP" altLang="en-US"/>
          </a:p>
        </p:txBody>
      </p:sp>
      <p:sp>
        <p:nvSpPr>
          <p:cNvPr id="6" name="フッター プレースホルダー 5">
            <a:extLst>
              <a:ext uri="{FF2B5EF4-FFF2-40B4-BE49-F238E27FC236}">
                <a16:creationId xmlns:a16="http://schemas.microsoft.com/office/drawing/2014/main" id="{13D9F9EF-9D6E-45C0-AEB4-E8D672BC357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50A8E7-1FE4-4A10-855F-D51926E7C8EE}"/>
              </a:ext>
            </a:extLst>
          </p:cNvPr>
          <p:cNvSpPr>
            <a:spLocks noGrp="1"/>
          </p:cNvSpPr>
          <p:nvPr>
            <p:ph type="sldNum" sz="quarter" idx="12"/>
          </p:nvPr>
        </p:nvSpPr>
        <p:spPr/>
        <p:txBody>
          <a:bodyPr/>
          <a:lstStyle/>
          <a:p>
            <a:fld id="{82EB4876-83EC-46BA-A595-53A6BFE5F4B6}" type="slidenum">
              <a:rPr kumimoji="1" lang="ja-JP" altLang="en-US" smtClean="0"/>
              <a:t>‹#›</a:t>
            </a:fld>
            <a:endParaRPr kumimoji="1" lang="ja-JP" altLang="en-US"/>
          </a:p>
        </p:txBody>
      </p:sp>
    </p:spTree>
    <p:extLst>
      <p:ext uri="{BB962C8B-B14F-4D97-AF65-F5344CB8AC3E}">
        <p14:creationId xmlns:p14="http://schemas.microsoft.com/office/powerpoint/2010/main" val="61585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D82DFD-EEF3-407C-9E5A-6B3A572E73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A2AB93B-B931-4D35-9B8F-3D984B4CD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4780466-613A-4958-BD9D-87C807A45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AA5B5EC-8599-4CF2-A918-F8417DE27204}"/>
              </a:ext>
            </a:extLst>
          </p:cNvPr>
          <p:cNvSpPr>
            <a:spLocks noGrp="1"/>
          </p:cNvSpPr>
          <p:nvPr>
            <p:ph type="dt" sz="half" idx="10"/>
          </p:nvPr>
        </p:nvSpPr>
        <p:spPr/>
        <p:txBody>
          <a:bodyPr/>
          <a:lstStyle/>
          <a:p>
            <a:fld id="{7D4F2BCA-930D-483F-AD3B-78CDAF48501C}" type="datetimeFigureOut">
              <a:rPr kumimoji="1" lang="ja-JP" altLang="en-US" smtClean="0"/>
              <a:t>2020/6/11</a:t>
            </a:fld>
            <a:endParaRPr kumimoji="1" lang="ja-JP" altLang="en-US"/>
          </a:p>
        </p:txBody>
      </p:sp>
      <p:sp>
        <p:nvSpPr>
          <p:cNvPr id="6" name="フッター プレースホルダー 5">
            <a:extLst>
              <a:ext uri="{FF2B5EF4-FFF2-40B4-BE49-F238E27FC236}">
                <a16:creationId xmlns:a16="http://schemas.microsoft.com/office/drawing/2014/main" id="{8F8E39B7-EB0A-4927-A197-84306E4D10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F1672D-AEE8-4E68-9484-DCB3168B7841}"/>
              </a:ext>
            </a:extLst>
          </p:cNvPr>
          <p:cNvSpPr>
            <a:spLocks noGrp="1"/>
          </p:cNvSpPr>
          <p:nvPr>
            <p:ph type="sldNum" sz="quarter" idx="12"/>
          </p:nvPr>
        </p:nvSpPr>
        <p:spPr/>
        <p:txBody>
          <a:bodyPr/>
          <a:lstStyle/>
          <a:p>
            <a:fld id="{82EB4876-83EC-46BA-A595-53A6BFE5F4B6}" type="slidenum">
              <a:rPr kumimoji="1" lang="ja-JP" altLang="en-US" smtClean="0"/>
              <a:t>‹#›</a:t>
            </a:fld>
            <a:endParaRPr kumimoji="1" lang="ja-JP" altLang="en-US"/>
          </a:p>
        </p:txBody>
      </p:sp>
    </p:spTree>
    <p:extLst>
      <p:ext uri="{BB962C8B-B14F-4D97-AF65-F5344CB8AC3E}">
        <p14:creationId xmlns:p14="http://schemas.microsoft.com/office/powerpoint/2010/main" val="408826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A29C72-D6B1-438B-80B6-1DF7E7B038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569D263-77FC-40D1-A5A1-665373494B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537555-A7B3-4633-9125-EAC364C7C1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F2BCA-930D-483F-AD3B-78CDAF48501C}" type="datetimeFigureOut">
              <a:rPr kumimoji="1" lang="ja-JP" altLang="en-US" smtClean="0"/>
              <a:t>2020/6/11</a:t>
            </a:fld>
            <a:endParaRPr kumimoji="1" lang="ja-JP" altLang="en-US"/>
          </a:p>
        </p:txBody>
      </p:sp>
      <p:sp>
        <p:nvSpPr>
          <p:cNvPr id="5" name="フッター プレースホルダー 4">
            <a:extLst>
              <a:ext uri="{FF2B5EF4-FFF2-40B4-BE49-F238E27FC236}">
                <a16:creationId xmlns:a16="http://schemas.microsoft.com/office/drawing/2014/main" id="{A2883806-E486-4643-A63D-92FABDD27F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7B14C7F-F9E3-4F16-A0EE-B78B7B151F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B4876-83EC-46BA-A595-53A6BFE5F4B6}" type="slidenum">
              <a:rPr kumimoji="1" lang="ja-JP" altLang="en-US" smtClean="0"/>
              <a:t>‹#›</a:t>
            </a:fld>
            <a:endParaRPr kumimoji="1" lang="ja-JP" altLang="en-US"/>
          </a:p>
        </p:txBody>
      </p:sp>
    </p:spTree>
    <p:extLst>
      <p:ext uri="{BB962C8B-B14F-4D97-AF65-F5344CB8AC3E}">
        <p14:creationId xmlns:p14="http://schemas.microsoft.com/office/powerpoint/2010/main" val="2442813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86E89C-7D54-476D-9FBF-4BAAD7F45CF8}"/>
              </a:ext>
            </a:extLst>
          </p:cNvPr>
          <p:cNvSpPr>
            <a:spLocks noGrp="1"/>
          </p:cNvSpPr>
          <p:nvPr>
            <p:ph type="ctrTitle"/>
          </p:nvPr>
        </p:nvSpPr>
        <p:spPr>
          <a:xfrm>
            <a:off x="6746627" y="1783959"/>
            <a:ext cx="4817843" cy="2889114"/>
          </a:xfrm>
        </p:spPr>
        <p:txBody>
          <a:bodyPr anchor="b">
            <a:normAutofit/>
          </a:bodyPr>
          <a:lstStyle/>
          <a:p>
            <a:pPr algn="l"/>
            <a:r>
              <a:rPr kumimoji="1" lang="ja-JP" altLang="en-US" dirty="0"/>
              <a:t>あててみて！</a:t>
            </a:r>
          </a:p>
        </p:txBody>
      </p:sp>
      <p:sp>
        <p:nvSpPr>
          <p:cNvPr id="3" name="字幕 2">
            <a:extLst>
              <a:ext uri="{FF2B5EF4-FFF2-40B4-BE49-F238E27FC236}">
                <a16:creationId xmlns:a16="http://schemas.microsoft.com/office/drawing/2014/main" id="{C3A9DA6D-3D69-4D0A-BDE4-934660B55DB7}"/>
              </a:ext>
            </a:extLst>
          </p:cNvPr>
          <p:cNvSpPr>
            <a:spLocks noGrp="1"/>
          </p:cNvSpPr>
          <p:nvPr>
            <p:ph type="subTitle" idx="1"/>
          </p:nvPr>
        </p:nvSpPr>
        <p:spPr>
          <a:xfrm>
            <a:off x="6746627" y="4750893"/>
            <a:ext cx="4645250" cy="1147863"/>
          </a:xfrm>
        </p:spPr>
        <p:txBody>
          <a:bodyPr anchor="t">
            <a:normAutofit/>
          </a:bodyPr>
          <a:lstStyle/>
          <a:p>
            <a:pPr algn="l"/>
            <a:endParaRPr kumimoji="1" lang="ja-JP" altLang="en-US" sz="2000"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犯人を言い当てる探偵のイラスト">
            <a:extLst>
              <a:ext uri="{FF2B5EF4-FFF2-40B4-BE49-F238E27FC236}">
                <a16:creationId xmlns:a16="http://schemas.microsoft.com/office/drawing/2014/main" id="{2FF275FF-BC9C-44A8-9FB5-A613F5B6C7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1" r="2889"/>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3226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0A285-9224-4DAE-8889-D2AEE9660C6A}"/>
              </a:ext>
            </a:extLst>
          </p:cNvPr>
          <p:cNvSpPr>
            <a:spLocks noGrp="1"/>
          </p:cNvSpPr>
          <p:nvPr>
            <p:ph type="title"/>
          </p:nvPr>
        </p:nvSpPr>
        <p:spPr/>
        <p:txBody>
          <a:bodyPr>
            <a:normAutofit fontScale="90000"/>
          </a:bodyPr>
          <a:lstStyle/>
          <a:p>
            <a:r>
              <a:rPr kumimoji="1" lang="en-US" altLang="ja-JP" dirty="0"/>
              <a:t>Step 1 </a:t>
            </a:r>
            <a:br>
              <a:rPr kumimoji="1" lang="en-US" altLang="ja-JP" dirty="0"/>
            </a:br>
            <a:r>
              <a:rPr kumimoji="1" lang="ja-JP" altLang="en-US" sz="3200" dirty="0"/>
              <a:t>会話を聞いて、先生たちがしていると思う方に○をつけよう</a:t>
            </a:r>
            <a:r>
              <a:rPr kumimoji="1" lang="ja-JP" altLang="en-US" dirty="0"/>
              <a:t>。</a:t>
            </a:r>
          </a:p>
        </p:txBody>
      </p:sp>
      <p:sp>
        <p:nvSpPr>
          <p:cNvPr id="6" name="コンテンツ プレースホルダー 5">
            <a:extLst>
              <a:ext uri="{FF2B5EF4-FFF2-40B4-BE49-F238E27FC236}">
                <a16:creationId xmlns:a16="http://schemas.microsoft.com/office/drawing/2014/main" id="{1F43108A-B60D-4A30-B8E1-DDEE2DE4F562}"/>
              </a:ext>
            </a:extLst>
          </p:cNvPr>
          <p:cNvSpPr>
            <a:spLocks noGrp="1"/>
          </p:cNvSpPr>
          <p:nvPr>
            <p:ph idx="1"/>
          </p:nvPr>
        </p:nvSpPr>
        <p:spPr/>
        <p:txBody>
          <a:bodyPr/>
          <a:lstStyle/>
          <a:p>
            <a:pPr marL="0" indent="0">
              <a:buNone/>
            </a:pPr>
            <a:endParaRPr lang="ja-JP" altLang="en-US" dirty="0"/>
          </a:p>
        </p:txBody>
      </p:sp>
      <p:pic>
        <p:nvPicPr>
          <p:cNvPr id="7" name="図 6">
            <a:extLst>
              <a:ext uri="{FF2B5EF4-FFF2-40B4-BE49-F238E27FC236}">
                <a16:creationId xmlns:a16="http://schemas.microsoft.com/office/drawing/2014/main" id="{7E140E43-D7E1-4DCA-938B-EBC110D3D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59" y="2816602"/>
            <a:ext cx="2940094" cy="2646085"/>
          </a:xfrm>
          <a:prstGeom prst="rect">
            <a:avLst/>
          </a:prstGeom>
        </p:spPr>
      </p:pic>
      <p:pic>
        <p:nvPicPr>
          <p:cNvPr id="8" name="図 7">
            <a:extLst>
              <a:ext uri="{FF2B5EF4-FFF2-40B4-BE49-F238E27FC236}">
                <a16:creationId xmlns:a16="http://schemas.microsoft.com/office/drawing/2014/main" id="{9C4F5BFF-A7EC-4C7E-A635-FBE9589B8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653" y="2440891"/>
            <a:ext cx="2604729" cy="3166844"/>
          </a:xfrm>
          <a:prstGeom prst="rect">
            <a:avLst/>
          </a:prstGeom>
        </p:spPr>
      </p:pic>
      <p:pic>
        <p:nvPicPr>
          <p:cNvPr id="9" name="図 8" descr="おもちゃ が含まれている画像&#10;&#10;自動的に生成された説明">
            <a:extLst>
              <a:ext uri="{FF2B5EF4-FFF2-40B4-BE49-F238E27FC236}">
                <a16:creationId xmlns:a16="http://schemas.microsoft.com/office/drawing/2014/main" id="{3F8D17EC-5AE3-4D35-8FAE-29555DE8C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121" y="2816602"/>
            <a:ext cx="2447355" cy="2858225"/>
          </a:xfrm>
          <a:prstGeom prst="rect">
            <a:avLst/>
          </a:prstGeom>
        </p:spPr>
      </p:pic>
      <p:pic>
        <p:nvPicPr>
          <p:cNvPr id="10" name="図 9" descr="持つ, 小さい, テディ, クマ が含まれている画像&#10;&#10;自動的に生成された説明">
            <a:extLst>
              <a:ext uri="{FF2B5EF4-FFF2-40B4-BE49-F238E27FC236}">
                <a16:creationId xmlns:a16="http://schemas.microsoft.com/office/drawing/2014/main" id="{AAC554A1-D93D-4C36-A8D4-69C7614940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3886" y="2749510"/>
            <a:ext cx="2257998" cy="2858225"/>
          </a:xfrm>
          <a:prstGeom prst="rect">
            <a:avLst/>
          </a:prstGeom>
        </p:spPr>
      </p:pic>
    </p:spTree>
    <p:extLst>
      <p:ext uri="{BB962C8B-B14F-4D97-AF65-F5344CB8AC3E}">
        <p14:creationId xmlns:p14="http://schemas.microsoft.com/office/powerpoint/2010/main" val="121213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楕円 28">
            <a:extLst>
              <a:ext uri="{FF2B5EF4-FFF2-40B4-BE49-F238E27FC236}">
                <a16:creationId xmlns:a16="http://schemas.microsoft.com/office/drawing/2014/main" id="{D9F5EEB9-BC8B-4BF5-9E4B-CF97BF4BBDA7}"/>
              </a:ext>
            </a:extLst>
          </p:cNvPr>
          <p:cNvSpPr/>
          <p:nvPr/>
        </p:nvSpPr>
        <p:spPr>
          <a:xfrm>
            <a:off x="3171039" y="2340528"/>
            <a:ext cx="3202082" cy="3334299"/>
          </a:xfrm>
          <a:prstGeom prst="ellipse">
            <a:avLst/>
          </a:prstGeom>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8A2AD1DB-7A5E-401A-93B3-719EBAB2A635}"/>
              </a:ext>
            </a:extLst>
          </p:cNvPr>
          <p:cNvSpPr/>
          <p:nvPr/>
        </p:nvSpPr>
        <p:spPr>
          <a:xfrm>
            <a:off x="6006519" y="2333931"/>
            <a:ext cx="3202082" cy="34646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A9E03B4-B165-43CE-9F3E-FBF754176EA4}"/>
              </a:ext>
            </a:extLst>
          </p:cNvPr>
          <p:cNvSpPr>
            <a:spLocks noGrp="1"/>
          </p:cNvSpPr>
          <p:nvPr>
            <p:ph type="title"/>
          </p:nvPr>
        </p:nvSpPr>
        <p:spPr/>
        <p:txBody>
          <a:bodyPr/>
          <a:lstStyle/>
          <a:p>
            <a:pPr algn="ctr"/>
            <a:r>
              <a:rPr kumimoji="1" lang="en-US" altLang="ja-JP" dirty="0"/>
              <a:t>Answer</a:t>
            </a:r>
            <a:endParaRPr kumimoji="1" lang="ja-JP" altLang="en-US" dirty="0"/>
          </a:p>
        </p:txBody>
      </p:sp>
      <p:graphicFrame>
        <p:nvGraphicFramePr>
          <p:cNvPr id="19" name="表 19">
            <a:extLst>
              <a:ext uri="{FF2B5EF4-FFF2-40B4-BE49-F238E27FC236}">
                <a16:creationId xmlns:a16="http://schemas.microsoft.com/office/drawing/2014/main" id="{DF5175D3-4640-429D-B70E-2F2D2F0EFE5B}"/>
              </a:ext>
            </a:extLst>
          </p:cNvPr>
          <p:cNvGraphicFramePr>
            <a:graphicFrameLocks noGrp="1"/>
          </p:cNvGraphicFramePr>
          <p:nvPr>
            <p:ph idx="1"/>
            <p:extLst>
              <p:ext uri="{D42A27DB-BD31-4B8C-83A1-F6EECF244321}">
                <p14:modId xmlns:p14="http://schemas.microsoft.com/office/powerpoint/2010/main" val="1870904835"/>
              </p:ext>
            </p:extLst>
          </p:nvPr>
        </p:nvGraphicFramePr>
        <p:xfrm>
          <a:off x="335559" y="1690688"/>
          <a:ext cx="11627140" cy="4667251"/>
        </p:xfrm>
        <a:graphic>
          <a:graphicData uri="http://schemas.openxmlformats.org/drawingml/2006/table">
            <a:tbl>
              <a:tblPr firstRow="1" bandRow="1">
                <a:tableStyleId>{2D5ABB26-0587-4C30-8999-92F81FD0307C}</a:tableStyleId>
              </a:tblPr>
              <a:tblGrid>
                <a:gridCol w="2906785">
                  <a:extLst>
                    <a:ext uri="{9D8B030D-6E8A-4147-A177-3AD203B41FA5}">
                      <a16:colId xmlns:a16="http://schemas.microsoft.com/office/drawing/2014/main" val="1132660698"/>
                    </a:ext>
                  </a:extLst>
                </a:gridCol>
                <a:gridCol w="2906785">
                  <a:extLst>
                    <a:ext uri="{9D8B030D-6E8A-4147-A177-3AD203B41FA5}">
                      <a16:colId xmlns:a16="http://schemas.microsoft.com/office/drawing/2014/main" val="1732048782"/>
                    </a:ext>
                  </a:extLst>
                </a:gridCol>
                <a:gridCol w="2906785">
                  <a:extLst>
                    <a:ext uri="{9D8B030D-6E8A-4147-A177-3AD203B41FA5}">
                      <a16:colId xmlns:a16="http://schemas.microsoft.com/office/drawing/2014/main" val="2525723020"/>
                    </a:ext>
                  </a:extLst>
                </a:gridCol>
                <a:gridCol w="2906785">
                  <a:extLst>
                    <a:ext uri="{9D8B030D-6E8A-4147-A177-3AD203B41FA5}">
                      <a16:colId xmlns:a16="http://schemas.microsoft.com/office/drawing/2014/main" val="238105195"/>
                    </a:ext>
                  </a:extLst>
                </a:gridCol>
              </a:tblGrid>
              <a:tr h="513054">
                <a:tc gridSpan="2">
                  <a:txBody>
                    <a:bodyPr/>
                    <a:lstStyle/>
                    <a:p>
                      <a:pPr algn="ctr"/>
                      <a:r>
                        <a:rPr kumimoji="1" lang="en-US" altLang="ja-JP" dirty="0"/>
                        <a:t>Shotaro</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kumimoji="1" lang="en-US" altLang="ja-JP" dirty="0" err="1"/>
                        <a:t>Tomoya</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67559656"/>
                  </a:ext>
                </a:extLst>
              </a:tr>
              <a:tr h="4154197">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2882913"/>
                  </a:ext>
                </a:extLst>
              </a:tr>
            </a:tbl>
          </a:graphicData>
        </a:graphic>
      </p:graphicFrame>
      <p:pic>
        <p:nvPicPr>
          <p:cNvPr id="22" name="図 21">
            <a:extLst>
              <a:ext uri="{FF2B5EF4-FFF2-40B4-BE49-F238E27FC236}">
                <a16:creationId xmlns:a16="http://schemas.microsoft.com/office/drawing/2014/main" id="{EBA51B78-EA49-4785-8685-68596C054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59" y="2816602"/>
            <a:ext cx="2940094" cy="2646085"/>
          </a:xfrm>
          <a:prstGeom prst="rect">
            <a:avLst/>
          </a:prstGeom>
        </p:spPr>
      </p:pic>
      <p:pic>
        <p:nvPicPr>
          <p:cNvPr id="24" name="図 23">
            <a:extLst>
              <a:ext uri="{FF2B5EF4-FFF2-40B4-BE49-F238E27FC236}">
                <a16:creationId xmlns:a16="http://schemas.microsoft.com/office/drawing/2014/main" id="{61CCE646-1D71-45C1-AC26-5EEDA0BAC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653" y="2440891"/>
            <a:ext cx="2604729" cy="3166844"/>
          </a:xfrm>
          <a:prstGeom prst="rect">
            <a:avLst/>
          </a:prstGeom>
        </p:spPr>
      </p:pic>
      <p:pic>
        <p:nvPicPr>
          <p:cNvPr id="26" name="図 25" descr="おもちゃ が含まれている画像&#10;&#10;自動的に生成された説明">
            <a:extLst>
              <a:ext uri="{FF2B5EF4-FFF2-40B4-BE49-F238E27FC236}">
                <a16:creationId xmlns:a16="http://schemas.microsoft.com/office/drawing/2014/main" id="{971538BB-243F-408E-9A67-94468757E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121" y="2816602"/>
            <a:ext cx="2447355" cy="2858225"/>
          </a:xfrm>
          <a:prstGeom prst="rect">
            <a:avLst/>
          </a:prstGeom>
        </p:spPr>
      </p:pic>
      <p:pic>
        <p:nvPicPr>
          <p:cNvPr id="28" name="図 27" descr="持つ, 小さい, テディ, クマ が含まれている画像&#10;&#10;自動的に生成された説明">
            <a:extLst>
              <a:ext uri="{FF2B5EF4-FFF2-40B4-BE49-F238E27FC236}">
                <a16:creationId xmlns:a16="http://schemas.microsoft.com/office/drawing/2014/main" id="{7E39C160-FF68-4B33-AA85-0B41B290B4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3886" y="2749510"/>
            <a:ext cx="2257998" cy="2858225"/>
          </a:xfrm>
          <a:prstGeom prst="rect">
            <a:avLst/>
          </a:prstGeom>
        </p:spPr>
      </p:pic>
    </p:spTree>
    <p:extLst>
      <p:ext uri="{BB962C8B-B14F-4D97-AF65-F5344CB8AC3E}">
        <p14:creationId xmlns:p14="http://schemas.microsoft.com/office/powerpoint/2010/main" val="253579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C7814-1B60-484A-8DCA-A0C8686621C9}"/>
              </a:ext>
            </a:extLst>
          </p:cNvPr>
          <p:cNvSpPr>
            <a:spLocks noGrp="1"/>
          </p:cNvSpPr>
          <p:nvPr>
            <p:ph type="title"/>
          </p:nvPr>
        </p:nvSpPr>
        <p:spPr/>
        <p:txBody>
          <a:bodyPr/>
          <a:lstStyle/>
          <a:p>
            <a:r>
              <a:rPr kumimoji="1" lang="en-US" altLang="ja-JP" sz="4000" dirty="0"/>
              <a:t>Step2</a:t>
            </a:r>
            <a:br>
              <a:rPr kumimoji="1" lang="en-US" altLang="ja-JP" dirty="0"/>
            </a:br>
            <a:r>
              <a:rPr kumimoji="1" lang="ja-JP" altLang="en-US" sz="2800" dirty="0"/>
              <a:t>聞こえたほうに○をつけよう。</a:t>
            </a:r>
            <a:endParaRPr kumimoji="1" lang="ja-JP" altLang="en-US" dirty="0"/>
          </a:p>
        </p:txBody>
      </p:sp>
      <p:sp>
        <p:nvSpPr>
          <p:cNvPr id="4" name="楕円 3">
            <a:extLst>
              <a:ext uri="{FF2B5EF4-FFF2-40B4-BE49-F238E27FC236}">
                <a16:creationId xmlns:a16="http://schemas.microsoft.com/office/drawing/2014/main" id="{28E72DCE-58A7-4589-8B83-473D4863B908}"/>
              </a:ext>
            </a:extLst>
          </p:cNvPr>
          <p:cNvSpPr/>
          <p:nvPr/>
        </p:nvSpPr>
        <p:spPr>
          <a:xfrm>
            <a:off x="1426129" y="1577130"/>
            <a:ext cx="1107346" cy="95634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73802561-95D9-4902-990D-386E97546756}"/>
              </a:ext>
            </a:extLst>
          </p:cNvPr>
          <p:cNvSpPr/>
          <p:nvPr/>
        </p:nvSpPr>
        <p:spPr>
          <a:xfrm>
            <a:off x="1426129" y="4605611"/>
            <a:ext cx="1107346" cy="95634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0BB1BA48-2F54-4C1C-A25A-D1835A4609D1}"/>
              </a:ext>
            </a:extLst>
          </p:cNvPr>
          <p:cNvSpPr/>
          <p:nvPr/>
        </p:nvSpPr>
        <p:spPr>
          <a:xfrm>
            <a:off x="1426129" y="3034259"/>
            <a:ext cx="1107346" cy="95634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612676BF-3409-49C7-923A-392E4F6E5340}"/>
              </a:ext>
            </a:extLst>
          </p:cNvPr>
          <p:cNvSpPr>
            <a:spLocks noGrp="1"/>
          </p:cNvSpPr>
          <p:nvPr>
            <p:ph idx="1"/>
          </p:nvPr>
        </p:nvSpPr>
        <p:spPr/>
        <p:txBody>
          <a:bodyPr/>
          <a:lstStyle/>
          <a:p>
            <a:pPr marL="0" indent="0">
              <a:buNone/>
            </a:pPr>
            <a:r>
              <a:rPr kumimoji="1" lang="en-US" altLang="ja-JP" dirty="0"/>
              <a:t>1. (</a:t>
            </a:r>
            <a:r>
              <a:rPr kumimoji="1" lang="ja-JP" altLang="en-US" dirty="0"/>
              <a:t> </a:t>
            </a:r>
            <a:r>
              <a:rPr kumimoji="1" lang="en-US" altLang="ja-JP" dirty="0"/>
              <a:t>Are </a:t>
            </a:r>
            <a:r>
              <a:rPr lang="en-US" altLang="ja-JP" dirty="0"/>
              <a:t>/ Is ) </a:t>
            </a:r>
            <a:r>
              <a:rPr kumimoji="1" lang="en-US" altLang="ja-JP" dirty="0"/>
              <a:t>you playing baseball? </a:t>
            </a:r>
          </a:p>
          <a:p>
            <a:pPr marL="0" indent="0" algn="r">
              <a:buNone/>
            </a:pPr>
            <a:r>
              <a:rPr lang="en-US" altLang="ja-JP" dirty="0"/>
              <a:t>-</a:t>
            </a:r>
            <a:r>
              <a:rPr kumimoji="1" lang="en-US" altLang="ja-JP" dirty="0"/>
              <a:t>Yes, I am. I’m playing baseball.</a:t>
            </a:r>
          </a:p>
          <a:p>
            <a:pPr marL="0" indent="0">
              <a:buNone/>
            </a:pPr>
            <a:endParaRPr kumimoji="1" lang="en-US" altLang="ja-JP" dirty="0"/>
          </a:p>
          <a:p>
            <a:pPr marL="0" indent="0">
              <a:buNone/>
            </a:pPr>
            <a:r>
              <a:rPr lang="en-US" altLang="ja-JP" dirty="0"/>
              <a:t>2. ( Are / Is )  you playing the violin?</a:t>
            </a:r>
          </a:p>
          <a:p>
            <a:pPr marL="0" indent="0" algn="r">
              <a:buNone/>
            </a:pPr>
            <a:r>
              <a:rPr kumimoji="1" lang="en-US" altLang="ja-JP" dirty="0"/>
              <a:t>-No, I’m not.</a:t>
            </a:r>
          </a:p>
          <a:p>
            <a:pPr marL="0" indent="0">
              <a:buNone/>
            </a:pPr>
            <a:endParaRPr lang="en-US" altLang="ja-JP" dirty="0"/>
          </a:p>
          <a:p>
            <a:pPr marL="0" indent="0">
              <a:buNone/>
            </a:pPr>
            <a:r>
              <a:rPr lang="en-US" altLang="ja-JP" dirty="0"/>
              <a:t>3. ( What / Which ) are you doing?</a:t>
            </a:r>
          </a:p>
          <a:p>
            <a:pPr marL="0" indent="0" algn="r">
              <a:buNone/>
            </a:pPr>
            <a:r>
              <a:rPr kumimoji="1" lang="en-US" altLang="ja-JP" dirty="0"/>
              <a:t>-I’m playing the guitar.</a:t>
            </a:r>
          </a:p>
          <a:p>
            <a:pPr marL="0" indent="0">
              <a:buNone/>
            </a:pPr>
            <a:endParaRPr kumimoji="1" lang="ja-JP" altLang="en-US" dirty="0"/>
          </a:p>
        </p:txBody>
      </p:sp>
    </p:spTree>
    <p:extLst>
      <p:ext uri="{BB962C8B-B14F-4D97-AF65-F5344CB8AC3E}">
        <p14:creationId xmlns:p14="http://schemas.microsoft.com/office/powerpoint/2010/main" val="359060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28DBB4-AC4F-47BF-9D6C-789FBB97DEDC}"/>
              </a:ext>
            </a:extLst>
          </p:cNvPr>
          <p:cNvSpPr>
            <a:spLocks noGrp="1"/>
          </p:cNvSpPr>
          <p:nvPr>
            <p:ph type="title"/>
          </p:nvPr>
        </p:nvSpPr>
        <p:spPr>
          <a:xfrm>
            <a:off x="838199" y="291090"/>
            <a:ext cx="10515599" cy="932688"/>
          </a:xfrm>
        </p:spPr>
        <p:txBody>
          <a:bodyPr vert="horz" lIns="91440" tIns="45720" rIns="91440" bIns="45720" rtlCol="0" anchor="b">
            <a:normAutofit/>
          </a:bodyPr>
          <a:lstStyle/>
          <a:p>
            <a:pPr marL="0" marR="0" lvl="0" indent="0" algn="ctr" fontAlgn="base">
              <a:spcAft>
                <a:spcPct val="0"/>
              </a:spcAft>
              <a:buClrTx/>
              <a:buSzTx/>
              <a:tabLst/>
            </a:pPr>
            <a:r>
              <a:rPr kumimoji="0" lang="en-US" altLang="ja-JP" sz="4800" b="0" i="0" u="none" strike="noStrike" kern="1200" cap="none" normalizeH="0" baseline="0">
                <a:ln>
                  <a:noFill/>
                </a:ln>
                <a:solidFill>
                  <a:schemeClr val="tx1"/>
                </a:solidFill>
                <a:effectLst/>
                <a:latin typeface="+mj-lt"/>
                <a:ea typeface="+mj-ea"/>
                <a:cs typeface="+mj-cs"/>
              </a:rPr>
              <a:t>Step3 </a:t>
            </a:r>
            <a:r>
              <a:rPr kumimoji="0" lang="ja-JP" altLang="en-US" sz="4800" b="0" i="0" u="none" strike="noStrike" kern="1200" cap="none" normalizeH="0" baseline="0">
                <a:ln>
                  <a:noFill/>
                </a:ln>
                <a:solidFill>
                  <a:schemeClr val="tx1"/>
                </a:solidFill>
                <a:effectLst/>
                <a:latin typeface="+mj-lt"/>
                <a:ea typeface="+mj-ea"/>
                <a:cs typeface="+mj-cs"/>
              </a:rPr>
              <a:t>気づいたこと</a:t>
            </a:r>
            <a:endParaRPr kumimoji="0" lang="en-US" altLang="ja-JP" sz="4800" b="0" i="0" u="none" strike="noStrike" kern="1200" cap="none" normalizeH="0" baseline="0">
              <a:ln>
                <a:noFill/>
              </a:ln>
              <a:solidFill>
                <a:schemeClr val="tx1"/>
              </a:solidFill>
              <a:effectLst/>
              <a:latin typeface="+mj-lt"/>
              <a:ea typeface="+mj-ea"/>
              <a:cs typeface="+mj-cs"/>
            </a:endParaRPr>
          </a:p>
        </p:txBody>
      </p:sp>
      <p:graphicFrame>
        <p:nvGraphicFramePr>
          <p:cNvPr id="22" name="コンテンツ プレースホルダー 3">
            <a:extLst>
              <a:ext uri="{FF2B5EF4-FFF2-40B4-BE49-F238E27FC236}">
                <a16:creationId xmlns:a16="http://schemas.microsoft.com/office/drawing/2014/main" id="{49867692-A3EB-4C78-BCBF-8AC688CE3BED}"/>
              </a:ext>
            </a:extLst>
          </p:cNvPr>
          <p:cNvGraphicFramePr>
            <a:graphicFrameLocks noGrp="1"/>
          </p:cNvGraphicFramePr>
          <p:nvPr>
            <p:ph idx="1"/>
            <p:extLst>
              <p:ext uri="{D42A27DB-BD31-4B8C-83A1-F6EECF244321}">
                <p14:modId xmlns:p14="http://schemas.microsoft.com/office/powerpoint/2010/main" val="1495015603"/>
              </p:ext>
            </p:extLst>
          </p:nvPr>
        </p:nvGraphicFramePr>
        <p:xfrm>
          <a:off x="981419" y="1448756"/>
          <a:ext cx="10515599" cy="4291032"/>
        </p:xfrm>
        <a:graphic>
          <a:graphicData uri="http://schemas.openxmlformats.org/drawingml/2006/table">
            <a:tbl>
              <a:tblPr firstRow="1" firstCol="1" bandRow="1">
                <a:noFill/>
                <a:tableStyleId>{5C22544A-7EE6-4342-B048-85BDC9FD1C3A}</a:tableStyleId>
              </a:tblPr>
              <a:tblGrid>
                <a:gridCol w="10515599">
                  <a:extLst>
                    <a:ext uri="{9D8B030D-6E8A-4147-A177-3AD203B41FA5}">
                      <a16:colId xmlns:a16="http://schemas.microsoft.com/office/drawing/2014/main" val="3030227285"/>
                    </a:ext>
                  </a:extLst>
                </a:gridCol>
              </a:tblGrid>
              <a:tr h="4291032">
                <a:tc>
                  <a:txBody>
                    <a:bodyPr/>
                    <a:lstStyle/>
                    <a:p>
                      <a:pPr algn="just">
                        <a:spcAft>
                          <a:spcPts val="0"/>
                        </a:spcAft>
                      </a:pPr>
                      <a:r>
                        <a:rPr lang="ja-JP" sz="2400" b="1" kern="100" dirty="0">
                          <a:solidFill>
                            <a:schemeClr val="tx1">
                              <a:lumMod val="75000"/>
                              <a:lumOff val="25000"/>
                            </a:schemeClr>
                          </a:solidFill>
                          <a:effectLst/>
                        </a:rPr>
                        <a:t>復習　</a:t>
                      </a:r>
                      <a:r>
                        <a:rPr lang="en-US" sz="2400" b="1" kern="100" dirty="0">
                          <a:solidFill>
                            <a:schemeClr val="tx1">
                              <a:lumMod val="75000"/>
                              <a:lumOff val="25000"/>
                            </a:schemeClr>
                          </a:solidFill>
                          <a:effectLst/>
                        </a:rPr>
                        <a:t>I am </a:t>
                      </a:r>
                      <a:r>
                        <a:rPr lang="en-US" sz="2400" b="1" u="sng" kern="100" dirty="0">
                          <a:solidFill>
                            <a:schemeClr val="tx1">
                              <a:lumMod val="75000"/>
                              <a:lumOff val="25000"/>
                            </a:schemeClr>
                          </a:solidFill>
                          <a:effectLst/>
                        </a:rPr>
                        <a:t>playing</a:t>
                      </a:r>
                      <a:r>
                        <a:rPr lang="en-US" sz="2400" b="1" kern="100" dirty="0">
                          <a:solidFill>
                            <a:schemeClr val="tx1">
                              <a:lumMod val="75000"/>
                              <a:lumOff val="25000"/>
                            </a:schemeClr>
                          </a:solidFill>
                          <a:effectLst/>
                        </a:rPr>
                        <a:t> baseball.</a:t>
                      </a:r>
                      <a:endParaRPr lang="ja-JP" sz="2400" b="1" kern="100" dirty="0">
                        <a:solidFill>
                          <a:schemeClr val="tx1">
                            <a:lumMod val="75000"/>
                            <a:lumOff val="25000"/>
                          </a:schemeClr>
                        </a:solidFill>
                        <a:effectLst/>
                      </a:endParaRPr>
                    </a:p>
                    <a:p>
                      <a:pPr algn="just">
                        <a:spcAft>
                          <a:spcPts val="0"/>
                        </a:spcAft>
                      </a:pPr>
                      <a:r>
                        <a:rPr lang="ja-JP" altLang="en-US" sz="2400" b="1" kern="100" dirty="0">
                          <a:solidFill>
                            <a:schemeClr val="tx1">
                              <a:lumMod val="75000"/>
                              <a:lumOff val="25000"/>
                            </a:schemeClr>
                          </a:solidFill>
                          <a:effectLst/>
                        </a:rPr>
                        <a:t>訳</a:t>
                      </a:r>
                      <a:endParaRPr lang="en-US" altLang="ja-JP" sz="2400" b="1" kern="100" dirty="0">
                        <a:solidFill>
                          <a:schemeClr val="tx1">
                            <a:lumMod val="75000"/>
                            <a:lumOff val="25000"/>
                          </a:schemeClr>
                        </a:solidFill>
                        <a:effectLst/>
                      </a:endParaRPr>
                    </a:p>
                    <a:p>
                      <a:pPr algn="just">
                        <a:spcAft>
                          <a:spcPts val="0"/>
                        </a:spcAft>
                      </a:pPr>
                      <a:r>
                        <a:rPr lang="en-US" altLang="ja-JP" sz="2400" b="1" kern="100" dirty="0">
                          <a:solidFill>
                            <a:schemeClr val="tx1">
                              <a:lumMod val="75000"/>
                              <a:lumOff val="25000"/>
                            </a:schemeClr>
                          </a:solidFill>
                          <a:effectLst/>
                        </a:rPr>
                        <a:t>(</a:t>
                      </a:r>
                      <a:r>
                        <a:rPr lang="ja-JP" altLang="en-US" sz="2400" b="1" kern="100" dirty="0">
                          <a:solidFill>
                            <a:schemeClr val="tx1">
                              <a:lumMod val="75000"/>
                              <a:lumOff val="25000"/>
                            </a:schemeClr>
                          </a:solidFill>
                          <a:effectLst/>
                        </a:rPr>
                        <a:t> </a:t>
                      </a:r>
                      <a:r>
                        <a:rPr lang="ja-JP" altLang="en-US" sz="2400" b="1" kern="100" dirty="0">
                          <a:solidFill>
                            <a:srgbClr val="FF0000"/>
                          </a:solidFill>
                          <a:effectLst/>
                        </a:rPr>
                        <a:t>私は（今）野球をしています。</a:t>
                      </a:r>
                      <a:r>
                        <a:rPr lang="ja-JP" altLang="en-US" sz="2400" b="1" kern="100" dirty="0">
                          <a:solidFill>
                            <a:schemeClr val="tx1">
                              <a:lumMod val="75000"/>
                              <a:lumOff val="25000"/>
                            </a:schemeClr>
                          </a:solidFill>
                          <a:effectLst/>
                        </a:rPr>
                        <a:t>）</a:t>
                      </a:r>
                      <a:endParaRPr lang="ja-JP" sz="2400" b="1" kern="100" dirty="0">
                        <a:solidFill>
                          <a:schemeClr val="tx1">
                            <a:lumMod val="75000"/>
                            <a:lumOff val="25000"/>
                          </a:schemeClr>
                        </a:solidFill>
                        <a:effectLst/>
                      </a:endParaRPr>
                    </a:p>
                    <a:p>
                      <a:pPr algn="just">
                        <a:spcAft>
                          <a:spcPts val="0"/>
                        </a:spcAft>
                      </a:pPr>
                      <a:r>
                        <a:rPr lang="ja-JP" sz="2400" b="1" kern="100" dirty="0">
                          <a:solidFill>
                            <a:schemeClr val="tx1">
                              <a:lumMod val="75000"/>
                              <a:lumOff val="25000"/>
                            </a:schemeClr>
                          </a:solidFill>
                          <a:effectLst/>
                        </a:rPr>
                        <a:t>相手にしていることを尋ねるとき</a:t>
                      </a:r>
                    </a:p>
                    <a:p>
                      <a:pPr algn="just">
                        <a:spcAft>
                          <a:spcPts val="0"/>
                        </a:spcAft>
                      </a:pPr>
                      <a:r>
                        <a:rPr lang="en-US" sz="2400" b="1" kern="100" dirty="0">
                          <a:solidFill>
                            <a:schemeClr val="tx1">
                              <a:lumMod val="75000"/>
                              <a:lumOff val="25000"/>
                            </a:schemeClr>
                          </a:solidFill>
                          <a:effectLst/>
                        </a:rPr>
                        <a:t>(  </a:t>
                      </a:r>
                      <a:r>
                        <a:rPr lang="en-US" sz="2400" b="1" kern="100" dirty="0">
                          <a:solidFill>
                            <a:srgbClr val="FF0000"/>
                          </a:solidFill>
                          <a:effectLst/>
                        </a:rPr>
                        <a:t>Are</a:t>
                      </a:r>
                      <a:r>
                        <a:rPr lang="en-US" sz="2400" b="1" kern="100" dirty="0">
                          <a:solidFill>
                            <a:schemeClr val="tx1">
                              <a:lumMod val="75000"/>
                              <a:lumOff val="25000"/>
                            </a:schemeClr>
                          </a:solidFill>
                          <a:effectLst/>
                        </a:rPr>
                        <a:t>  ) you </a:t>
                      </a:r>
                      <a:r>
                        <a:rPr lang="en-US" sz="2400" b="1" u="sng" kern="100" dirty="0">
                          <a:solidFill>
                            <a:schemeClr val="tx1">
                              <a:lumMod val="75000"/>
                              <a:lumOff val="25000"/>
                            </a:schemeClr>
                          </a:solidFill>
                          <a:effectLst/>
                        </a:rPr>
                        <a:t>playing</a:t>
                      </a:r>
                      <a:r>
                        <a:rPr lang="en-US" sz="2400" b="1" kern="100" dirty="0">
                          <a:solidFill>
                            <a:schemeClr val="tx1">
                              <a:lumMod val="75000"/>
                              <a:lumOff val="25000"/>
                            </a:schemeClr>
                          </a:solidFill>
                          <a:effectLst/>
                        </a:rPr>
                        <a:t> baseball? -Yes, I ( </a:t>
                      </a:r>
                      <a:r>
                        <a:rPr lang="en-US" sz="2400" b="1" kern="100" dirty="0">
                          <a:solidFill>
                            <a:srgbClr val="FF0000"/>
                          </a:solidFill>
                          <a:effectLst/>
                        </a:rPr>
                        <a:t>am</a:t>
                      </a:r>
                      <a:r>
                        <a:rPr lang="en-US" sz="2400" b="1" kern="100" dirty="0">
                          <a:solidFill>
                            <a:schemeClr val="tx1">
                              <a:lumMod val="75000"/>
                              <a:lumOff val="25000"/>
                            </a:schemeClr>
                          </a:solidFill>
                          <a:effectLst/>
                        </a:rPr>
                        <a:t> ). or No, I ( </a:t>
                      </a:r>
                      <a:r>
                        <a:rPr lang="en-US" sz="2400" b="1" kern="100" dirty="0">
                          <a:solidFill>
                            <a:srgbClr val="FF0000"/>
                          </a:solidFill>
                          <a:effectLst/>
                        </a:rPr>
                        <a:t>am</a:t>
                      </a:r>
                      <a:r>
                        <a:rPr lang="en-US" sz="2400" b="1" kern="100" dirty="0">
                          <a:solidFill>
                            <a:schemeClr val="tx1">
                              <a:lumMod val="75000"/>
                              <a:lumOff val="25000"/>
                            </a:schemeClr>
                          </a:solidFill>
                          <a:effectLst/>
                        </a:rPr>
                        <a:t> ) ( </a:t>
                      </a:r>
                      <a:r>
                        <a:rPr lang="en-US" sz="2400" b="1" kern="100" dirty="0">
                          <a:solidFill>
                            <a:srgbClr val="FF0000"/>
                          </a:solidFill>
                          <a:effectLst/>
                        </a:rPr>
                        <a:t>not </a:t>
                      </a:r>
                      <a:r>
                        <a:rPr lang="en-US" sz="2400" b="1" kern="100" dirty="0">
                          <a:solidFill>
                            <a:schemeClr val="tx1">
                              <a:lumMod val="75000"/>
                              <a:lumOff val="25000"/>
                            </a:schemeClr>
                          </a:solidFill>
                          <a:effectLst/>
                        </a:rPr>
                        <a:t>).</a:t>
                      </a:r>
                      <a:endParaRPr lang="ja-JP" sz="2400" b="1" kern="100" dirty="0">
                        <a:solidFill>
                          <a:schemeClr val="tx1">
                            <a:lumMod val="75000"/>
                            <a:lumOff val="25000"/>
                          </a:schemeClr>
                        </a:solidFill>
                        <a:effectLst/>
                      </a:endParaRPr>
                    </a:p>
                    <a:p>
                      <a:pPr algn="just">
                        <a:spcAft>
                          <a:spcPts val="0"/>
                        </a:spcAft>
                      </a:pPr>
                      <a:r>
                        <a:rPr lang="ja-JP" sz="2400" b="1" kern="100" dirty="0">
                          <a:solidFill>
                            <a:schemeClr val="tx1">
                              <a:lumMod val="75000"/>
                              <a:lumOff val="25000"/>
                            </a:schemeClr>
                          </a:solidFill>
                          <a:effectLst/>
                        </a:rPr>
                        <a:t>訳</a:t>
                      </a:r>
                      <a:r>
                        <a:rPr lang="en-US" sz="2400" b="1" kern="100" dirty="0">
                          <a:solidFill>
                            <a:schemeClr val="tx1">
                              <a:lumMod val="75000"/>
                              <a:lumOff val="25000"/>
                            </a:schemeClr>
                          </a:solidFill>
                          <a:effectLst/>
                        </a:rPr>
                        <a:t>(  </a:t>
                      </a:r>
                      <a:r>
                        <a:rPr lang="ja-JP" altLang="en-US" sz="2400" b="1" kern="100" dirty="0">
                          <a:solidFill>
                            <a:srgbClr val="FF0000"/>
                          </a:solidFill>
                          <a:effectLst/>
                        </a:rPr>
                        <a:t>あなたは（今）野球をしているのですか？</a:t>
                      </a:r>
                      <a:r>
                        <a:rPr lang="en-US" sz="2400" b="1" kern="100" dirty="0">
                          <a:solidFill>
                            <a:schemeClr val="tx1">
                              <a:lumMod val="75000"/>
                              <a:lumOff val="25000"/>
                            </a:schemeClr>
                          </a:solidFill>
                          <a:effectLst/>
                        </a:rPr>
                        <a:t> )</a:t>
                      </a:r>
                      <a:endParaRPr lang="ja-JP" sz="2400" b="1" kern="100" dirty="0">
                        <a:solidFill>
                          <a:schemeClr val="tx1">
                            <a:lumMod val="75000"/>
                            <a:lumOff val="25000"/>
                          </a:schemeClr>
                        </a:solidFill>
                        <a:effectLst/>
                      </a:endParaRPr>
                    </a:p>
                    <a:p>
                      <a:pPr algn="just">
                        <a:spcAft>
                          <a:spcPts val="0"/>
                        </a:spcAft>
                      </a:pPr>
                      <a:r>
                        <a:rPr lang="ja-JP" sz="2400" b="1" kern="100" dirty="0">
                          <a:solidFill>
                            <a:schemeClr val="tx1">
                              <a:lumMod val="75000"/>
                              <a:lumOff val="25000"/>
                            </a:schemeClr>
                          </a:solidFill>
                          <a:effectLst/>
                        </a:rPr>
                        <a:t>相手のしていることがわからないとき</a:t>
                      </a:r>
                    </a:p>
                    <a:p>
                      <a:pPr algn="just">
                        <a:spcAft>
                          <a:spcPts val="0"/>
                        </a:spcAft>
                      </a:pPr>
                      <a:r>
                        <a:rPr lang="en-US" sz="2400" b="1" kern="100" dirty="0">
                          <a:solidFill>
                            <a:schemeClr val="tx1">
                              <a:lumMod val="75000"/>
                              <a:lumOff val="25000"/>
                            </a:schemeClr>
                          </a:solidFill>
                          <a:effectLst/>
                        </a:rPr>
                        <a:t>( </a:t>
                      </a:r>
                      <a:r>
                        <a:rPr lang="en-US" altLang="ja-JP" sz="2400" b="1" kern="100" dirty="0">
                          <a:solidFill>
                            <a:srgbClr val="FF0000"/>
                          </a:solidFill>
                          <a:effectLst/>
                        </a:rPr>
                        <a:t>What</a:t>
                      </a:r>
                      <a:r>
                        <a:rPr lang="ja-JP" altLang="en-US" sz="2400" b="1" kern="100" dirty="0">
                          <a:solidFill>
                            <a:schemeClr val="tx1">
                              <a:lumMod val="75000"/>
                              <a:lumOff val="25000"/>
                            </a:schemeClr>
                          </a:solidFill>
                          <a:effectLst/>
                        </a:rPr>
                        <a:t> </a:t>
                      </a:r>
                      <a:r>
                        <a:rPr lang="en-US" sz="2400" b="1" kern="100" dirty="0">
                          <a:solidFill>
                            <a:schemeClr val="tx1">
                              <a:lumMod val="75000"/>
                              <a:lumOff val="25000"/>
                            </a:schemeClr>
                          </a:solidFill>
                          <a:effectLst/>
                        </a:rPr>
                        <a:t>)</a:t>
                      </a:r>
                      <a:r>
                        <a:rPr lang="ja-JP" sz="2400" b="1" kern="100" dirty="0">
                          <a:solidFill>
                            <a:schemeClr val="tx1">
                              <a:lumMod val="75000"/>
                              <a:lumOff val="25000"/>
                            </a:schemeClr>
                          </a:solidFill>
                          <a:effectLst/>
                        </a:rPr>
                        <a:t>　</a:t>
                      </a:r>
                      <a:r>
                        <a:rPr lang="en-US" sz="2400" b="1" kern="100" dirty="0">
                          <a:solidFill>
                            <a:schemeClr val="tx1">
                              <a:lumMod val="75000"/>
                              <a:lumOff val="25000"/>
                            </a:schemeClr>
                          </a:solidFill>
                          <a:effectLst/>
                        </a:rPr>
                        <a:t>are you doing?  - I am playing the guitar.</a:t>
                      </a:r>
                      <a:endParaRPr lang="ja-JP" sz="2400" b="1" kern="100" dirty="0">
                        <a:solidFill>
                          <a:schemeClr val="tx1">
                            <a:lumMod val="75000"/>
                            <a:lumOff val="25000"/>
                          </a:schemeClr>
                        </a:solidFill>
                        <a:effectLst/>
                      </a:endParaRPr>
                    </a:p>
                    <a:p>
                      <a:pPr algn="just">
                        <a:spcAft>
                          <a:spcPts val="0"/>
                        </a:spcAft>
                      </a:pPr>
                      <a:r>
                        <a:rPr lang="ja-JP" sz="2400" b="1" kern="100" dirty="0">
                          <a:solidFill>
                            <a:schemeClr val="tx1">
                              <a:lumMod val="75000"/>
                              <a:lumOff val="25000"/>
                            </a:schemeClr>
                          </a:solidFill>
                          <a:effectLst/>
                        </a:rPr>
                        <a:t>訳</a:t>
                      </a:r>
                      <a:endParaRPr lang="en-US" altLang="ja-JP" sz="2400" b="1" kern="100" dirty="0">
                        <a:solidFill>
                          <a:schemeClr val="tx1">
                            <a:lumMod val="75000"/>
                            <a:lumOff val="25000"/>
                          </a:schemeClr>
                        </a:solidFill>
                        <a:effectLst/>
                      </a:endParaRPr>
                    </a:p>
                    <a:p>
                      <a:pPr algn="just">
                        <a:spcAft>
                          <a:spcPts val="0"/>
                        </a:spcAft>
                      </a:pPr>
                      <a:r>
                        <a:rPr lang="ja-JP" sz="2400" b="1" kern="100" dirty="0">
                          <a:solidFill>
                            <a:schemeClr val="tx1">
                              <a:lumMod val="75000"/>
                              <a:lumOff val="25000"/>
                            </a:schemeClr>
                          </a:solidFill>
                          <a:effectLst/>
                        </a:rPr>
                        <a:t>（　</a:t>
                      </a:r>
                      <a:r>
                        <a:rPr lang="ja-JP" altLang="en-US" sz="2400" b="1" kern="100" dirty="0">
                          <a:solidFill>
                            <a:srgbClr val="FF0000"/>
                          </a:solidFill>
                          <a:effectLst/>
                        </a:rPr>
                        <a:t>あなたは（今）何をしていますか。</a:t>
                      </a:r>
                      <a:r>
                        <a:rPr lang="ja-JP" sz="2400" b="1" kern="100" dirty="0">
                          <a:solidFill>
                            <a:schemeClr val="tx1">
                              <a:lumMod val="75000"/>
                              <a:lumOff val="25000"/>
                            </a:schemeClr>
                          </a:solidFill>
                          <a:effectLst/>
                        </a:rPr>
                        <a:t>）</a:t>
                      </a:r>
                      <a:endParaRPr lang="ja-JP" sz="2400" b="1" kern="100" dirty="0">
                        <a:solidFill>
                          <a:schemeClr val="tx1">
                            <a:lumMod val="75000"/>
                            <a:lumOff val="2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298868" marR="179321" marT="179321" marB="17932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2437663634"/>
                  </a:ext>
                </a:extLst>
              </a:tr>
            </a:tbl>
          </a:graphicData>
        </a:graphic>
      </p:graphicFrame>
    </p:spTree>
    <p:extLst>
      <p:ext uri="{BB962C8B-B14F-4D97-AF65-F5344CB8AC3E}">
        <p14:creationId xmlns:p14="http://schemas.microsoft.com/office/powerpoint/2010/main" val="416494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8CE31B-CE50-42B6-AA38-1019FFA8CE05}"/>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タイトル 1">
            <a:extLst>
              <a:ext uri="{FF2B5EF4-FFF2-40B4-BE49-F238E27FC236}">
                <a16:creationId xmlns:a16="http://schemas.microsoft.com/office/drawing/2014/main" id="{823CBB72-57A0-4202-8A96-5E2B681F9DF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kumimoji="1" lang="en-US" altLang="ja-JP" sz="6000" dirty="0">
                <a:solidFill>
                  <a:srgbClr val="FFFFFF"/>
                </a:solidFill>
              </a:rPr>
              <a:t>Step4</a:t>
            </a:r>
            <a:br>
              <a:rPr kumimoji="1" lang="en-US" altLang="ja-JP" sz="6000" dirty="0">
                <a:solidFill>
                  <a:srgbClr val="FFFFFF"/>
                </a:solidFill>
              </a:rPr>
            </a:br>
            <a:r>
              <a:rPr kumimoji="1" lang="en-US" altLang="ja-JP" sz="6000" dirty="0">
                <a:solidFill>
                  <a:srgbClr val="FFFFFF"/>
                </a:solidFill>
              </a:rPr>
              <a:t>Gesture game!</a:t>
            </a:r>
          </a:p>
        </p:txBody>
      </p:sp>
    </p:spTree>
    <p:extLst>
      <p:ext uri="{BB962C8B-B14F-4D97-AF65-F5344CB8AC3E}">
        <p14:creationId xmlns:p14="http://schemas.microsoft.com/office/powerpoint/2010/main" val="175027126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6" descr="男, 持つ, ボール, スキー が含まれている画像&#10;&#10;自動的に生成された説明">
            <a:extLst>
              <a:ext uri="{FF2B5EF4-FFF2-40B4-BE49-F238E27FC236}">
                <a16:creationId xmlns:a16="http://schemas.microsoft.com/office/drawing/2014/main" id="{73DD8A6F-E9CA-4809-97EB-860BE5DDC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2924" y="2438400"/>
            <a:ext cx="1362853" cy="1817137"/>
          </a:xfrm>
          <a:prstGeom prst="rect">
            <a:avLst/>
          </a:prstGeom>
        </p:spPr>
      </p:pic>
      <p:sp>
        <p:nvSpPr>
          <p:cNvPr id="2" name="タイトル 1">
            <a:extLst>
              <a:ext uri="{FF2B5EF4-FFF2-40B4-BE49-F238E27FC236}">
                <a16:creationId xmlns:a16="http://schemas.microsoft.com/office/drawing/2014/main" id="{5CC29C96-DD03-4893-9F73-38D3D483C85A}"/>
              </a:ext>
            </a:extLst>
          </p:cNvPr>
          <p:cNvSpPr>
            <a:spLocks noGrp="1"/>
          </p:cNvSpPr>
          <p:nvPr>
            <p:ph type="title"/>
          </p:nvPr>
        </p:nvSpPr>
        <p:spPr>
          <a:xfrm>
            <a:off x="648929" y="629266"/>
            <a:ext cx="5127031" cy="1676603"/>
          </a:xfrm>
        </p:spPr>
        <p:txBody>
          <a:bodyPr>
            <a:normAutofit/>
          </a:bodyPr>
          <a:lstStyle/>
          <a:p>
            <a:r>
              <a:rPr kumimoji="1" lang="ja-JP" altLang="en-US" sz="4100"/>
              <a:t>相手のジェスチャーを見抜こう！</a:t>
            </a:r>
          </a:p>
        </p:txBody>
      </p:sp>
      <p:sp>
        <p:nvSpPr>
          <p:cNvPr id="3" name="コンテンツ プレースホルダー 2">
            <a:extLst>
              <a:ext uri="{FF2B5EF4-FFF2-40B4-BE49-F238E27FC236}">
                <a16:creationId xmlns:a16="http://schemas.microsoft.com/office/drawing/2014/main" id="{D2854B4A-FF35-4018-93C9-A0D32D03DF11}"/>
              </a:ext>
            </a:extLst>
          </p:cNvPr>
          <p:cNvSpPr>
            <a:spLocks noGrp="1"/>
          </p:cNvSpPr>
          <p:nvPr>
            <p:ph idx="1"/>
          </p:nvPr>
        </p:nvSpPr>
        <p:spPr>
          <a:xfrm>
            <a:off x="648930" y="2438400"/>
            <a:ext cx="5127029" cy="3785419"/>
          </a:xfrm>
        </p:spPr>
        <p:txBody>
          <a:bodyPr>
            <a:normAutofit/>
          </a:bodyPr>
          <a:lstStyle/>
          <a:p>
            <a:r>
              <a:rPr lang="ja-JP" altLang="en-US" sz="2400" dirty="0"/>
              <a:t>ペアになった</a:t>
            </a:r>
            <a:r>
              <a:rPr kumimoji="1" lang="ja-JP" altLang="en-US" sz="2400" dirty="0"/>
              <a:t>友達にあなたが何</a:t>
            </a:r>
            <a:r>
              <a:rPr lang="ja-JP" altLang="en-US" sz="2400" dirty="0"/>
              <a:t>をしているか当ててもらおう。</a:t>
            </a:r>
            <a:endParaRPr lang="en-US" altLang="ja-JP" sz="2400" dirty="0"/>
          </a:p>
          <a:p>
            <a:endParaRPr lang="en-US" altLang="ja-JP" sz="2400" dirty="0"/>
          </a:p>
          <a:p>
            <a:endParaRPr lang="en-US" altLang="ja-JP" sz="2400" dirty="0"/>
          </a:p>
          <a:p>
            <a:r>
              <a:rPr lang="ja-JP" altLang="en-US" sz="2400" dirty="0"/>
              <a:t>時間内にできるだけたくさんの動作をあててもらえるように頑張ろう。</a:t>
            </a:r>
            <a:endParaRPr kumimoji="1" lang="ja-JP" altLang="en-US" sz="2400" dirty="0"/>
          </a:p>
        </p:txBody>
      </p:sp>
      <p:pic>
        <p:nvPicPr>
          <p:cNvPr id="5" name="図 4" descr="おもちゃ, 人形, レゴ, 衣類 が含まれている画像&#10;&#10;自動的に生成された説明">
            <a:extLst>
              <a:ext uri="{FF2B5EF4-FFF2-40B4-BE49-F238E27FC236}">
                <a16:creationId xmlns:a16="http://schemas.microsoft.com/office/drawing/2014/main" id="{D769CB18-B4EF-4590-B5F3-9EA042B8945B}"/>
              </a:ext>
            </a:extLst>
          </p:cNvPr>
          <p:cNvPicPr>
            <a:picLocks noChangeAspect="1"/>
          </p:cNvPicPr>
          <p:nvPr/>
        </p:nvPicPr>
        <p:blipFill rotWithShape="1">
          <a:blip r:embed="rId3">
            <a:extLst>
              <a:ext uri="{28A0092B-C50C-407E-A947-70E740481C1C}">
                <a14:useLocalDpi xmlns:a14="http://schemas.microsoft.com/office/drawing/2010/main" val="0"/>
              </a:ext>
            </a:extLst>
          </a:blip>
          <a:srcRect t="822" r="1" b="28967"/>
          <a:stretch/>
        </p:blipFill>
        <p:spPr>
          <a:xfrm>
            <a:off x="6090613" y="640082"/>
            <a:ext cx="5461724" cy="5577837"/>
          </a:xfrm>
          <a:prstGeom prst="rect">
            <a:avLst/>
          </a:prstGeom>
          <a:effectLst/>
        </p:spPr>
      </p:pic>
    </p:spTree>
    <p:extLst>
      <p:ext uri="{BB962C8B-B14F-4D97-AF65-F5344CB8AC3E}">
        <p14:creationId xmlns:p14="http://schemas.microsoft.com/office/powerpoint/2010/main" val="284262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EDF11B-BF95-467A-AC48-B24C467A1832}"/>
              </a:ext>
            </a:extLst>
          </p:cNvPr>
          <p:cNvSpPr>
            <a:spLocks noGrp="1"/>
          </p:cNvSpPr>
          <p:nvPr>
            <p:ph type="title"/>
          </p:nvPr>
        </p:nvSpPr>
        <p:spPr>
          <a:xfrm>
            <a:off x="1288064" y="1284731"/>
            <a:ext cx="9637776" cy="1430696"/>
          </a:xfrm>
        </p:spPr>
        <p:txBody>
          <a:bodyPr>
            <a:normAutofit/>
          </a:bodyPr>
          <a:lstStyle/>
          <a:p>
            <a:r>
              <a:rPr lang="ja-JP" altLang="en-US" dirty="0"/>
              <a:t>その前に・・・</a:t>
            </a:r>
            <a:endParaRPr kumimoji="1" lang="ja-JP" altLang="en-US" dirty="0"/>
          </a:p>
        </p:txBody>
      </p:sp>
      <p:sp>
        <p:nvSpPr>
          <p:cNvPr id="3" name="コンテンツ プレースホルダー 2">
            <a:extLst>
              <a:ext uri="{FF2B5EF4-FFF2-40B4-BE49-F238E27FC236}">
                <a16:creationId xmlns:a16="http://schemas.microsoft.com/office/drawing/2014/main" id="{4C6AAFE4-743A-4178-86B5-38E2C1A45AB9}"/>
              </a:ext>
            </a:extLst>
          </p:cNvPr>
          <p:cNvSpPr>
            <a:spLocks noGrp="1"/>
          </p:cNvSpPr>
          <p:nvPr>
            <p:ph idx="1"/>
          </p:nvPr>
        </p:nvSpPr>
        <p:spPr>
          <a:xfrm>
            <a:off x="1288064" y="2853879"/>
            <a:ext cx="9637776" cy="2934600"/>
          </a:xfrm>
        </p:spPr>
        <p:txBody>
          <a:bodyPr>
            <a:normAutofit/>
          </a:bodyPr>
          <a:lstStyle/>
          <a:p>
            <a:r>
              <a:rPr kumimoji="1" lang="ja-JP" altLang="en-US" sz="2400" dirty="0"/>
              <a:t>あなたが問題を出したいジェス</a:t>
            </a:r>
            <a:r>
              <a:rPr lang="ja-JP" altLang="en-US" sz="2400" dirty="0"/>
              <a:t>チャーの文章を書こう。</a:t>
            </a:r>
            <a:endParaRPr kumimoji="1" lang="ja-JP" altLang="en-US" sz="2400" dirty="0"/>
          </a:p>
        </p:txBody>
      </p:sp>
      <p:pic>
        <p:nvPicPr>
          <p:cNvPr id="2050" name="Picture 2" descr="会話中のとっさの一言「ちょっと待って！」を使おう！ | KOTANGLISH ...">
            <a:extLst>
              <a:ext uri="{FF2B5EF4-FFF2-40B4-BE49-F238E27FC236}">
                <a16:creationId xmlns:a16="http://schemas.microsoft.com/office/drawing/2014/main" id="{3D3FBA9C-4346-4B20-B153-0993965ED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982" y="3429000"/>
            <a:ext cx="3429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64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23DAD4-2306-4E4A-AE6A-2CB976DA9050}"/>
              </a:ext>
            </a:extLst>
          </p:cNvPr>
          <p:cNvSpPr>
            <a:spLocks noGrp="1"/>
          </p:cNvSpPr>
          <p:nvPr>
            <p:ph type="title"/>
          </p:nvPr>
        </p:nvSpPr>
        <p:spPr>
          <a:xfrm>
            <a:off x="8017254" y="525439"/>
            <a:ext cx="3336545" cy="1657614"/>
          </a:xfrm>
        </p:spPr>
        <p:txBody>
          <a:bodyPr vert="horz" lIns="91440" tIns="45720" rIns="91440" bIns="45720" rtlCol="0" anchor="ctr">
            <a:normAutofit/>
          </a:bodyPr>
          <a:lstStyle/>
          <a:p>
            <a:r>
              <a:rPr kumimoji="1" lang="en-US" altLang="ja-JP" sz="3600" kern="1200">
                <a:solidFill>
                  <a:schemeClr val="tx1"/>
                </a:solidFill>
                <a:latin typeface="+mj-lt"/>
                <a:ea typeface="+mj-ea"/>
                <a:cs typeface="+mj-cs"/>
              </a:rPr>
              <a:t>Gesture hints</a:t>
            </a:r>
          </a:p>
        </p:txBody>
      </p:sp>
      <p:pic>
        <p:nvPicPr>
          <p:cNvPr id="5" name="コンテンツ プレースホルダー 4">
            <a:extLst>
              <a:ext uri="{FF2B5EF4-FFF2-40B4-BE49-F238E27FC236}">
                <a16:creationId xmlns:a16="http://schemas.microsoft.com/office/drawing/2014/main" id="{3563674F-056B-4A4B-8DF8-90B518FFE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8830" y="375320"/>
            <a:ext cx="3165520" cy="3848658"/>
          </a:xfrm>
          <a:prstGeom prst="rect">
            <a:avLst/>
          </a:prstGeom>
        </p:spPr>
      </p:pic>
      <p:pic>
        <p:nvPicPr>
          <p:cNvPr id="3074" name="Picture 2" descr="水を飲んでいる男の子のイラスト">
            <a:extLst>
              <a:ext uri="{FF2B5EF4-FFF2-40B4-BE49-F238E27FC236}">
                <a16:creationId xmlns:a16="http://schemas.microsoft.com/office/drawing/2014/main" id="{379548C3-0EE2-4B2C-9314-72630EE8E6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5219" y="375320"/>
            <a:ext cx="1570587" cy="1657612"/>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9716FA83-8F5F-45CA-9606-1261FD01E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329" y="2424609"/>
            <a:ext cx="1614931" cy="1799367"/>
          </a:xfrm>
          <a:prstGeom prst="rect">
            <a:avLst/>
          </a:prstGeom>
        </p:spPr>
      </p:pic>
      <p:pic>
        <p:nvPicPr>
          <p:cNvPr id="7" name="図 6" descr="おもちゃ が含まれている画像&#10;&#10;自動的に生成された説明">
            <a:extLst>
              <a:ext uri="{FF2B5EF4-FFF2-40B4-BE49-F238E27FC236}">
                <a16:creationId xmlns:a16="http://schemas.microsoft.com/office/drawing/2014/main" id="{65A4115D-7627-484E-8EB9-82E4BCFF2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248" y="4911833"/>
            <a:ext cx="1241676" cy="1448019"/>
          </a:xfrm>
          <a:prstGeom prst="rect">
            <a:avLst/>
          </a:prstGeom>
        </p:spPr>
      </p:pic>
      <p:pic>
        <p:nvPicPr>
          <p:cNvPr id="3076" name="Picture 4" descr="顔を洗う男の子のイラスト">
            <a:extLst>
              <a:ext uri="{FF2B5EF4-FFF2-40B4-BE49-F238E27FC236}">
                <a16:creationId xmlns:a16="http://schemas.microsoft.com/office/drawing/2014/main" id="{09A0F171-39F6-45B6-8742-E7E220313B2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859490" y="4911833"/>
            <a:ext cx="1252540" cy="144802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8451C473-A471-4E88-9A60-7E819D4DBC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9993" y="4912224"/>
            <a:ext cx="1608475" cy="1447628"/>
          </a:xfrm>
          <a:prstGeom prst="rect">
            <a:avLst/>
          </a:prstGeom>
        </p:spPr>
      </p:pic>
      <p:sp>
        <p:nvSpPr>
          <p:cNvPr id="14" name="正方形/長方形 13">
            <a:extLst>
              <a:ext uri="{FF2B5EF4-FFF2-40B4-BE49-F238E27FC236}">
                <a16:creationId xmlns:a16="http://schemas.microsoft.com/office/drawing/2014/main" id="{5CAE5630-E0DE-41B8-A814-23A8F882FFDE}"/>
              </a:ext>
            </a:extLst>
          </p:cNvPr>
          <p:cNvSpPr/>
          <p:nvPr/>
        </p:nvSpPr>
        <p:spPr>
          <a:xfrm>
            <a:off x="8017253" y="2274491"/>
            <a:ext cx="3636675" cy="390247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ltLang="ja-JP" sz="2000" dirty="0"/>
              <a:t>play baseball</a:t>
            </a:r>
          </a:p>
          <a:p>
            <a:pPr indent="-228600">
              <a:lnSpc>
                <a:spcPct val="90000"/>
              </a:lnSpc>
              <a:spcAft>
                <a:spcPts val="600"/>
              </a:spcAft>
              <a:buFont typeface="Arial" panose="020B0604020202020204" pitchFamily="34" charset="0"/>
              <a:buChar char="•"/>
            </a:pPr>
            <a:r>
              <a:rPr lang="en-US" altLang="ja-JP" sz="2000" dirty="0"/>
              <a:t>eat (something), </a:t>
            </a:r>
          </a:p>
          <a:p>
            <a:pPr indent="-228600">
              <a:lnSpc>
                <a:spcPct val="90000"/>
              </a:lnSpc>
              <a:spcAft>
                <a:spcPts val="600"/>
              </a:spcAft>
              <a:buFont typeface="Arial" panose="020B0604020202020204" pitchFamily="34" charset="0"/>
              <a:buChar char="•"/>
            </a:pPr>
            <a:r>
              <a:rPr lang="en-US" altLang="ja-JP" sz="2000" dirty="0"/>
              <a:t>swim, </a:t>
            </a:r>
          </a:p>
          <a:p>
            <a:pPr indent="-228600">
              <a:lnSpc>
                <a:spcPct val="90000"/>
              </a:lnSpc>
              <a:spcAft>
                <a:spcPts val="600"/>
              </a:spcAft>
              <a:buFont typeface="Arial" panose="020B0604020202020204" pitchFamily="34" charset="0"/>
              <a:buChar char="•"/>
            </a:pPr>
            <a:r>
              <a:rPr lang="en-US" altLang="ja-JP" sz="2000" dirty="0"/>
              <a:t>drink water, </a:t>
            </a:r>
          </a:p>
          <a:p>
            <a:pPr indent="-228600">
              <a:lnSpc>
                <a:spcPct val="90000"/>
              </a:lnSpc>
              <a:spcAft>
                <a:spcPts val="600"/>
              </a:spcAft>
              <a:buFont typeface="Arial" panose="020B0604020202020204" pitchFamily="34" charset="0"/>
              <a:buChar char="•"/>
            </a:pPr>
            <a:r>
              <a:rPr lang="en-US" altLang="ja-JP" sz="2000" dirty="0"/>
              <a:t>cook. </a:t>
            </a:r>
          </a:p>
          <a:p>
            <a:pPr indent="-228600">
              <a:lnSpc>
                <a:spcPct val="90000"/>
              </a:lnSpc>
              <a:spcAft>
                <a:spcPts val="600"/>
              </a:spcAft>
              <a:buFont typeface="Arial" panose="020B0604020202020204" pitchFamily="34" charset="0"/>
              <a:buChar char="•"/>
            </a:pPr>
            <a:r>
              <a:rPr lang="en-US" altLang="ja-JP" sz="2000" dirty="0"/>
              <a:t>run, </a:t>
            </a:r>
          </a:p>
          <a:p>
            <a:pPr indent="-228600">
              <a:lnSpc>
                <a:spcPct val="90000"/>
              </a:lnSpc>
              <a:spcAft>
                <a:spcPts val="600"/>
              </a:spcAft>
              <a:buFont typeface="Arial" panose="020B0604020202020204" pitchFamily="34" charset="0"/>
              <a:buChar char="•"/>
            </a:pPr>
            <a:r>
              <a:rPr lang="en-US" altLang="ja-JP" sz="2000" dirty="0"/>
              <a:t>take a picture, </a:t>
            </a:r>
          </a:p>
          <a:p>
            <a:pPr indent="-228600">
              <a:lnSpc>
                <a:spcPct val="90000"/>
              </a:lnSpc>
              <a:spcAft>
                <a:spcPts val="600"/>
              </a:spcAft>
              <a:buFont typeface="Arial" panose="020B0604020202020204" pitchFamily="34" charset="0"/>
              <a:buChar char="•"/>
            </a:pPr>
            <a:r>
              <a:rPr lang="en-US" altLang="ja-JP" sz="2000" dirty="0"/>
              <a:t>brush my hair(</a:t>
            </a:r>
            <a:r>
              <a:rPr lang="ja-JP" altLang="en-US" sz="2000" dirty="0"/>
              <a:t>髪をとかす</a:t>
            </a:r>
            <a:r>
              <a:rPr lang="en-US" altLang="ja-JP" sz="2000" dirty="0"/>
              <a:t>),</a:t>
            </a:r>
            <a:r>
              <a:rPr lang="ja-JP" altLang="en-US" sz="2000" dirty="0"/>
              <a:t>　</a:t>
            </a:r>
            <a:endParaRPr lang="en-US" altLang="ja-JP" sz="2000" dirty="0"/>
          </a:p>
          <a:p>
            <a:pPr indent="-228600">
              <a:lnSpc>
                <a:spcPct val="90000"/>
              </a:lnSpc>
              <a:spcAft>
                <a:spcPts val="600"/>
              </a:spcAft>
              <a:buFont typeface="Arial" panose="020B0604020202020204" pitchFamily="34" charset="0"/>
              <a:buChar char="•"/>
            </a:pPr>
            <a:r>
              <a:rPr lang="en-US" altLang="ja-JP" sz="2000" dirty="0"/>
              <a:t>wash my face</a:t>
            </a:r>
            <a:r>
              <a:rPr lang="en-US" altLang="ja-JP" sz="2000" b="1" dirty="0"/>
              <a:t>(</a:t>
            </a:r>
            <a:r>
              <a:rPr lang="ja-JP" altLang="en-US" sz="2000" b="1" dirty="0"/>
              <a:t>顔を洗う</a:t>
            </a:r>
            <a:r>
              <a:rPr lang="en-US" altLang="ja-JP" sz="2000" b="1" dirty="0"/>
              <a:t>)</a:t>
            </a:r>
          </a:p>
        </p:txBody>
      </p:sp>
      <p:cxnSp>
        <p:nvCxnSpPr>
          <p:cNvPr id="73" name="Straight Connector 72">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6858001"/>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218591"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1590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290</Words>
  <Application>Microsoft Office PowerPoint</Application>
  <PresentationFormat>ワイド画面</PresentationFormat>
  <Paragraphs>43</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游ゴシック</vt:lpstr>
      <vt:lpstr>游ゴシック Light</vt:lpstr>
      <vt:lpstr>游明朝</vt:lpstr>
      <vt:lpstr>Arial</vt:lpstr>
      <vt:lpstr>Calibri</vt:lpstr>
      <vt:lpstr>Office テーマ</vt:lpstr>
      <vt:lpstr>あててみて！</vt:lpstr>
      <vt:lpstr>Step 1  会話を聞いて、先生たちがしていると思う方に○をつけよう。</vt:lpstr>
      <vt:lpstr>Answer</vt:lpstr>
      <vt:lpstr>Step2 聞こえたほうに○をつけよう。</vt:lpstr>
      <vt:lpstr>Step3 気づいたこと</vt:lpstr>
      <vt:lpstr>Step4 Gesture game!</vt:lpstr>
      <vt:lpstr>相手のジェスチャーを見抜こう！</vt:lpstr>
      <vt:lpstr>その前に・・・</vt:lpstr>
      <vt:lpstr>Gesture hints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あててみて！</dc:title>
  <dc:creator>守山 翔太郎</dc:creator>
  <cp:lastModifiedBy>守山 翔太郎</cp:lastModifiedBy>
  <cp:revision>7</cp:revision>
  <dcterms:created xsi:type="dcterms:W3CDTF">2020-06-10T03:08:06Z</dcterms:created>
  <dcterms:modified xsi:type="dcterms:W3CDTF">2020-06-11T02:02:54Z</dcterms:modified>
</cp:coreProperties>
</file>