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f073SD6CYWAoJ9Fo3e5PCOfBu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A2E5B1-6001-4F16-A945-684AE91C7B6B}">
  <a:tblStyle styleId="{5FA2E5B1-6001-4F16-A945-684AE91C7B6B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14449" l="0" r="0" t="4323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853439" y="1475234"/>
            <a:ext cx="3214307" cy="2901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</a:rPr>
              <a:t>どんなことで？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853440" y="4608576"/>
            <a:ext cx="3205640" cy="77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17015037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Shotaro Moriyama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D43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もちゃ が含まれている画像&#10;&#10;自動的に生成された説明"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0" y="635000"/>
            <a:ext cx="24003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持つ, ラケット, スポーツゲーム, 女性 が含まれている画像&#10;&#10;自動的に生成された説明"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500" y="3517900"/>
            <a:ext cx="2400300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ケーキ, モニター, 写真, テレビ が含まれている画像&#10;&#10;自動的に生成された説明" id="163" name="Google Shape;163;p1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8300" y="635000"/>
            <a:ext cx="19685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 が含まれている画像&#10;&#10;自動的に生成された説明" id="164" name="Google Shape;16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8300" y="2362200"/>
            <a:ext cx="1968500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8300" y="4432300"/>
            <a:ext cx="19685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部屋, サッカー が含まれている画像&#10;&#10;自動的に生成された説明" id="166" name="Google Shape;16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3000" y="635000"/>
            <a:ext cx="271780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おもちゃ, 人形, 時計, 持つ が含まれている画像&#10;&#10;自動的に生成された説明" id="167" name="Google Shape;16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63000" y="3314700"/>
            <a:ext cx="27178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Hints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74675" y="3517900"/>
            <a:ext cx="324802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Watching movie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Playing soccer (sports)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Walking with a pet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聞いたことを書こう！</a:t>
            </a:r>
            <a:endParaRPr/>
          </a:p>
        </p:txBody>
      </p:sp>
      <p:graphicFrame>
        <p:nvGraphicFramePr>
          <p:cNvPr id="175" name="Google Shape;175;p11"/>
          <p:cNvGraphicFramePr/>
          <p:nvPr/>
        </p:nvGraphicFramePr>
        <p:xfrm>
          <a:off x="838200" y="18256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{5FA2E5B1-6001-4F16-A945-684AE91C7B6B}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911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Name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91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Shotaro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(moved)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Watching movies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(happy)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Eating a cake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(sad)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Watching dramas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91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1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3800"/>
              <a:t>Step1 会話を聞いて、合うほうに○をつけよう。</a:t>
            </a:r>
            <a:endParaRPr/>
          </a:p>
        </p:txBody>
      </p:sp>
      <p:pic>
        <p:nvPicPr>
          <p:cNvPr descr="持つ, ラケット, スポーツゲーム, 女性 が含まれている画像&#10;&#10;自動的に生成された説明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122" y="1409473"/>
            <a:ext cx="2685705" cy="2992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おもちゃ, 人形, 時計, 持つ が含まれている画像&#10;&#10;自動的に生成された説明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4511" y="1409473"/>
            <a:ext cx="2685705" cy="2842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おもちゃ, 人形 が含まれている画像&#10;&#10;自動的に生成された説明" id="94" name="Google Shape;94;p2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429" y="1321781"/>
            <a:ext cx="1948176" cy="3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 が含まれている画像&#10;&#10;自動的に生成された説明"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3298" y="1538915"/>
            <a:ext cx="2685706" cy="273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3800"/>
              <a:t>Step1 会話を聞いて、合うほうに○をつけよう。</a:t>
            </a:r>
            <a:endParaRPr/>
          </a:p>
        </p:txBody>
      </p:sp>
      <p:pic>
        <p:nvPicPr>
          <p:cNvPr descr="持つ, ラケット, スポーツゲーム, 女性 が含まれている画像&#10;&#10;自動的に生成された説明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122" y="1409473"/>
            <a:ext cx="2685705" cy="2992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おもちゃ, 人形 が含まれている画像&#10;&#10;自動的に生成された説明" id="102" name="Google Shape;102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29" y="1321781"/>
            <a:ext cx="1948176" cy="3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おもちゃ, 人形, 時計, 持つ が含まれている画像&#10;&#10;自動的に生成された説明"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511" y="1409473"/>
            <a:ext cx="2685705" cy="2842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 が含まれている画像&#10;&#10;自動的に生成された説明" id="104" name="Google Shape;1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3298" y="1538915"/>
            <a:ext cx="2685706" cy="273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38807" y="1538915"/>
            <a:ext cx="2575420" cy="243071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753687" y="1615125"/>
            <a:ext cx="2575420" cy="243071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Step2 聞こえたほうに○をつけよう。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1.Playing video games (make/makes) me happy.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2.Playing tennis makes (me/my) excited.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(What/Which) makes you excited?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Step2 聞こえたほうに○をつけよう。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1.Playing video games (make/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me happy.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2.Playing tennis makes (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/my) excited.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/Which) makes you excited? – Cooking makes me excited.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5134062" y="1690688"/>
            <a:ext cx="1065402" cy="74211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4145559" y="2695983"/>
            <a:ext cx="1065402" cy="74211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192635" y="3739000"/>
            <a:ext cx="1065402" cy="74211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気づいたこと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make + (代)名詞 ＋ 形容詞(感情を表す単語)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（名詞/形容詞）を（名詞/形容詞）にするという意味になる。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例: Playing video games makes me happy.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訳(①　　　　　　　　　　　　　　　　　　　　　　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相手にたずねるとき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What makes you excited?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訳(②　　　　　　　　　　　　　　　　　　　　　　）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感情を表す単語 happy, sad, excited, tired, surprised, moved..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気づいたこと</a:t>
            </a:r>
            <a:endParaRPr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make + (代)名詞 ＋ 形容詞(感情を表す単語)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（</a:t>
            </a:r>
            <a:r>
              <a:rPr b="1" lang="en-US">
                <a:solidFill>
                  <a:srgbClr val="FF0000"/>
                </a:solidFill>
              </a:rPr>
              <a:t>名詞</a:t>
            </a:r>
            <a:r>
              <a:rPr lang="en-US"/>
              <a:t>/形容詞）を（名詞/</a:t>
            </a:r>
            <a:r>
              <a:rPr b="1" lang="en-US">
                <a:solidFill>
                  <a:srgbClr val="FF0000"/>
                </a:solidFill>
              </a:rPr>
              <a:t>形容詞</a:t>
            </a:r>
            <a:r>
              <a:rPr lang="en-US"/>
              <a:t>）にするという意味になる。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例: Playing video games makes me happy.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訳(①</a:t>
            </a:r>
            <a:r>
              <a:rPr lang="en-US">
                <a:solidFill>
                  <a:srgbClr val="FF0000"/>
                </a:solidFill>
              </a:rPr>
              <a:t>テレビゲームをすることは私を幸せにします。　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相手にたずねるとき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What makes you excited?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訳(②</a:t>
            </a:r>
            <a:r>
              <a:rPr lang="en-US">
                <a:solidFill>
                  <a:srgbClr val="FF0000"/>
                </a:solidFill>
              </a:rPr>
              <a:t>何があなたをわくわくさせますか？　　</a:t>
            </a:r>
            <a:r>
              <a:rPr lang="en-US"/>
              <a:t>　　　　）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感情を表す単語 happy, sad, excited, tired, surprised, moved..</a:t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115735" y="2152083"/>
            <a:ext cx="1065402" cy="74211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5169365" y="2140519"/>
            <a:ext cx="1065402" cy="74211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>
            <p:ph type="title"/>
          </p:nvPr>
        </p:nvSpPr>
        <p:spPr>
          <a:xfrm>
            <a:off x="1094095" y="851517"/>
            <a:ext cx="5238466" cy="2991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Step4 気持ちを伝えよう！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5510370" y="851518"/>
            <a:ext cx="6184806" cy="5154967"/>
          </a:xfrm>
          <a:custGeom>
            <a:rect b="b" l="l" r="r" t="t"/>
            <a:pathLst>
              <a:path extrusionOk="0" h="5154967" w="6184806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水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クラスメイトに、どんなことをするとどういう気分になるか質問しよう。</a:t>
            </a:r>
            <a:endParaRPr/>
          </a:p>
        </p:txBody>
      </p:sp>
      <p:pic>
        <p:nvPicPr>
          <p:cNvPr id="149" name="Google Shape;14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981" y="3819277"/>
            <a:ext cx="2533234" cy="267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708" y="4328720"/>
            <a:ext cx="2233377" cy="238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5083089" y="3429000"/>
            <a:ext cx="1547149" cy="10532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部屋, サッカー が含まれている画像&#10;&#10;自動的に生成された説明" id="152" name="Google Shape;15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3097" y="1590675"/>
            <a:ext cx="2219117" cy="214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2708" y="1877190"/>
            <a:ext cx="1669678" cy="2046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8464491" y="3959388"/>
            <a:ext cx="838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tired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8363824" y="1462691"/>
            <a:ext cx="1468621" cy="37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2020-11-11T03:38:38Z</dcterms:created>
  <dc:creator>守山 翔太郎</dc:creator>
</cp:coreProperties>
</file>