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6" r:id="rId5"/>
    <p:sldId id="271" r:id="rId6"/>
    <p:sldId id="272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>
      <p:cViewPr>
        <p:scale>
          <a:sx n="50" d="100"/>
          <a:sy n="50" d="100"/>
        </p:scale>
        <p:origin x="3400" y="1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65FCC-D182-435A-8097-181E77295A07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CEA1-89DA-483B-BC46-A3EC530B7A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73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889-D161-3246-90BC-D25CD8EB950B}" type="datetimeFigureOut">
              <a:rPr kumimoji="1" lang="en-US" altLang="ja-JP" smtClean="0"/>
              <a:t>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0948-62FB-8949-BBD1-1F0F53736007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40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889-D161-3246-90BC-D25CD8EB950B}" type="datetimeFigureOut">
              <a:rPr kumimoji="1" lang="en-US" altLang="ja-JP" smtClean="0"/>
              <a:t>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0948-62FB-8949-BBD1-1F0F53736007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54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889-D161-3246-90BC-D25CD8EB950B}" type="datetimeFigureOut">
              <a:rPr kumimoji="1" lang="en-US" altLang="ja-JP" smtClean="0"/>
              <a:t>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0948-62FB-8949-BBD1-1F0F53736007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90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889-D161-3246-90BC-D25CD8EB950B}" type="datetimeFigureOut">
              <a:rPr kumimoji="1" lang="en-US" altLang="ja-JP" smtClean="0"/>
              <a:t>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0948-62FB-8949-BBD1-1F0F53736007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73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889-D161-3246-90BC-D25CD8EB950B}" type="datetimeFigureOut">
              <a:rPr kumimoji="1" lang="en-US" altLang="ja-JP" smtClean="0"/>
              <a:t>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0948-62FB-8949-BBD1-1F0F53736007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9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889-D161-3246-90BC-D25CD8EB950B}" type="datetimeFigureOut">
              <a:rPr kumimoji="1" lang="en-US" altLang="ja-JP" smtClean="0"/>
              <a:t>3/7/19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0948-62FB-8949-BBD1-1F0F53736007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79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889-D161-3246-90BC-D25CD8EB950B}" type="datetimeFigureOut">
              <a:rPr kumimoji="1" lang="en-US" altLang="ja-JP" smtClean="0"/>
              <a:t>3/7/19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0948-62FB-8949-BBD1-1F0F53736007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00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889-D161-3246-90BC-D25CD8EB950B}" type="datetimeFigureOut">
              <a:rPr kumimoji="1" lang="en-US" altLang="ja-JP" smtClean="0"/>
              <a:t>3/7/19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0948-62FB-8949-BBD1-1F0F53736007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64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889-D161-3246-90BC-D25CD8EB950B}" type="datetimeFigureOut">
              <a:rPr kumimoji="1" lang="en-US" altLang="ja-JP" smtClean="0"/>
              <a:t>3/7/19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0948-62FB-8949-BBD1-1F0F53736007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98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889-D161-3246-90BC-D25CD8EB950B}" type="datetimeFigureOut">
              <a:rPr kumimoji="1" lang="en-US" altLang="ja-JP" smtClean="0"/>
              <a:t>3/7/19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0948-62FB-8949-BBD1-1F0F53736007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46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889-D161-3246-90BC-D25CD8EB950B}" type="datetimeFigureOut">
              <a:rPr kumimoji="1" lang="en-US" altLang="ja-JP" smtClean="0"/>
              <a:t>3/7/19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0948-62FB-8949-BBD1-1F0F53736007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70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5889-D161-3246-90BC-D25CD8EB950B}" type="datetimeFigureOut">
              <a:rPr kumimoji="1" lang="en-US" altLang="ja-JP" smtClean="0"/>
              <a:t>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70948-62FB-8949-BBD1-1F0F53736007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3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47728"/>
              </p:ext>
            </p:extLst>
          </p:nvPr>
        </p:nvGraphicFramePr>
        <p:xfrm>
          <a:off x="454268" y="396858"/>
          <a:ext cx="8195550" cy="6167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1850">
                  <a:extLst>
                    <a:ext uri="{9D8B030D-6E8A-4147-A177-3AD203B41FA5}">
                      <a16:colId xmlns:a16="http://schemas.microsoft.com/office/drawing/2014/main" xmlns="" val="3790387454"/>
                    </a:ext>
                  </a:extLst>
                </a:gridCol>
                <a:gridCol w="2731850">
                  <a:extLst>
                    <a:ext uri="{9D8B030D-6E8A-4147-A177-3AD203B41FA5}">
                      <a16:colId xmlns:a16="http://schemas.microsoft.com/office/drawing/2014/main" xmlns="" val="2991380074"/>
                    </a:ext>
                  </a:extLst>
                </a:gridCol>
                <a:gridCol w="2731850">
                  <a:extLst>
                    <a:ext uri="{9D8B030D-6E8A-4147-A177-3AD203B41FA5}">
                      <a16:colId xmlns:a16="http://schemas.microsoft.com/office/drawing/2014/main" xmlns="" val="1642855093"/>
                    </a:ext>
                  </a:extLst>
                </a:gridCol>
              </a:tblGrid>
              <a:tr h="3083511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21534686"/>
                  </a:ext>
                </a:extLst>
              </a:tr>
              <a:tr h="3083511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93452712"/>
                  </a:ext>
                </a:extLst>
              </a:tr>
            </a:tbl>
          </a:graphicData>
        </a:graphic>
      </p:graphicFrame>
      <p:pic>
        <p:nvPicPr>
          <p:cNvPr id="6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5" y="953083"/>
            <a:ext cx="1905000" cy="1924050"/>
          </a:xfrm>
          <a:prstGeom prst="rect">
            <a:avLst/>
          </a:prstGeom>
        </p:spPr>
      </p:pic>
      <p:pic>
        <p:nvPicPr>
          <p:cNvPr id="8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07" y="883233"/>
            <a:ext cx="1905000" cy="1879600"/>
          </a:xfrm>
          <a:prstGeom prst="rect">
            <a:avLst/>
          </a:prstGeom>
        </p:spPr>
      </p:pic>
      <p:pic>
        <p:nvPicPr>
          <p:cNvPr id="10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58" y="1067383"/>
            <a:ext cx="1905000" cy="1695450"/>
          </a:xfrm>
          <a:prstGeom prst="rect">
            <a:avLst/>
          </a:prstGeom>
        </p:spPr>
      </p:pic>
      <p:pic>
        <p:nvPicPr>
          <p:cNvPr id="12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4" y="4136148"/>
            <a:ext cx="1998761" cy="1705609"/>
          </a:xfrm>
          <a:prstGeom prst="rect">
            <a:avLst/>
          </a:prstGeom>
        </p:spPr>
      </p:pic>
      <p:pic>
        <p:nvPicPr>
          <p:cNvPr id="14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06" y="3706408"/>
            <a:ext cx="1606473" cy="2436485"/>
          </a:xfrm>
          <a:prstGeom prst="rect">
            <a:avLst/>
          </a:prstGeom>
        </p:spPr>
      </p:pic>
      <p:pic>
        <p:nvPicPr>
          <p:cNvPr id="18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51" y="3550555"/>
            <a:ext cx="1606607" cy="28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8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86138"/>
              </p:ext>
            </p:extLst>
          </p:nvPr>
        </p:nvGraphicFramePr>
        <p:xfrm>
          <a:off x="454268" y="396858"/>
          <a:ext cx="8195550" cy="6167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1850">
                  <a:extLst>
                    <a:ext uri="{9D8B030D-6E8A-4147-A177-3AD203B41FA5}">
                      <a16:colId xmlns:a16="http://schemas.microsoft.com/office/drawing/2014/main" xmlns="" val="3790387454"/>
                    </a:ext>
                  </a:extLst>
                </a:gridCol>
                <a:gridCol w="2731850">
                  <a:extLst>
                    <a:ext uri="{9D8B030D-6E8A-4147-A177-3AD203B41FA5}">
                      <a16:colId xmlns:a16="http://schemas.microsoft.com/office/drawing/2014/main" xmlns="" val="2991380074"/>
                    </a:ext>
                  </a:extLst>
                </a:gridCol>
                <a:gridCol w="2731850">
                  <a:extLst>
                    <a:ext uri="{9D8B030D-6E8A-4147-A177-3AD203B41FA5}">
                      <a16:colId xmlns:a16="http://schemas.microsoft.com/office/drawing/2014/main" xmlns="" val="1642855093"/>
                    </a:ext>
                  </a:extLst>
                </a:gridCol>
              </a:tblGrid>
              <a:tr h="3083511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21534686"/>
                  </a:ext>
                </a:extLst>
              </a:tr>
              <a:tr h="3083511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93452712"/>
                  </a:ext>
                </a:extLst>
              </a:tr>
            </a:tbl>
          </a:graphicData>
        </a:graphic>
      </p:graphicFrame>
      <p:pic>
        <p:nvPicPr>
          <p:cNvPr id="4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99" y="999152"/>
            <a:ext cx="1905000" cy="1905000"/>
          </a:xfrm>
          <a:prstGeom prst="rect">
            <a:avLst/>
          </a:prstGeom>
        </p:spPr>
      </p:pic>
      <p:pic>
        <p:nvPicPr>
          <p:cNvPr id="6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62" y="1126152"/>
            <a:ext cx="1905000" cy="1778000"/>
          </a:xfrm>
          <a:prstGeom prst="rect">
            <a:avLst/>
          </a:prstGeom>
        </p:spPr>
      </p:pic>
      <p:pic>
        <p:nvPicPr>
          <p:cNvPr id="10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90" y="942002"/>
            <a:ext cx="1905000" cy="1962150"/>
          </a:xfrm>
          <a:prstGeom prst="rect">
            <a:avLst/>
          </a:prstGeom>
        </p:spPr>
      </p:pic>
      <p:pic>
        <p:nvPicPr>
          <p:cNvPr id="12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7" y="4144373"/>
            <a:ext cx="1905000" cy="1905000"/>
          </a:xfrm>
          <a:prstGeom prst="rect">
            <a:avLst/>
          </a:prstGeom>
        </p:spPr>
      </p:pic>
      <p:pic>
        <p:nvPicPr>
          <p:cNvPr id="14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071492"/>
            <a:ext cx="1905000" cy="1892300"/>
          </a:xfrm>
          <a:prstGeom prst="rect">
            <a:avLst/>
          </a:prstGeom>
        </p:spPr>
      </p:pic>
      <p:pic>
        <p:nvPicPr>
          <p:cNvPr id="16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39" y="4038017"/>
            <a:ext cx="2147704" cy="19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54896"/>
              </p:ext>
            </p:extLst>
          </p:nvPr>
        </p:nvGraphicFramePr>
        <p:xfrm>
          <a:off x="454268" y="396858"/>
          <a:ext cx="8195550" cy="6167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1850">
                  <a:extLst>
                    <a:ext uri="{9D8B030D-6E8A-4147-A177-3AD203B41FA5}">
                      <a16:colId xmlns:a16="http://schemas.microsoft.com/office/drawing/2014/main" xmlns="" val="3790387454"/>
                    </a:ext>
                  </a:extLst>
                </a:gridCol>
                <a:gridCol w="2731850">
                  <a:extLst>
                    <a:ext uri="{9D8B030D-6E8A-4147-A177-3AD203B41FA5}">
                      <a16:colId xmlns:a16="http://schemas.microsoft.com/office/drawing/2014/main" xmlns="" val="2991380074"/>
                    </a:ext>
                  </a:extLst>
                </a:gridCol>
                <a:gridCol w="2731850">
                  <a:extLst>
                    <a:ext uri="{9D8B030D-6E8A-4147-A177-3AD203B41FA5}">
                      <a16:colId xmlns:a16="http://schemas.microsoft.com/office/drawing/2014/main" xmlns="" val="1642855093"/>
                    </a:ext>
                  </a:extLst>
                </a:gridCol>
              </a:tblGrid>
              <a:tr h="3083511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21534686"/>
                  </a:ext>
                </a:extLst>
              </a:tr>
              <a:tr h="3083511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93452712"/>
                  </a:ext>
                </a:extLst>
              </a:tr>
            </a:tbl>
          </a:graphicData>
        </a:graphic>
      </p:graphicFrame>
      <p:pic>
        <p:nvPicPr>
          <p:cNvPr id="4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4" y="693900"/>
            <a:ext cx="2138321" cy="2416304"/>
          </a:xfrm>
          <a:prstGeom prst="rect">
            <a:avLst/>
          </a:prstGeom>
        </p:spPr>
      </p:pic>
      <p:pic>
        <p:nvPicPr>
          <p:cNvPr id="6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05" y="992697"/>
            <a:ext cx="1936743" cy="2117507"/>
          </a:xfrm>
          <a:prstGeom prst="rect">
            <a:avLst/>
          </a:prstGeom>
        </p:spPr>
      </p:pic>
      <p:pic>
        <p:nvPicPr>
          <p:cNvPr id="8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72" y="488338"/>
            <a:ext cx="2298722" cy="2827428"/>
          </a:xfrm>
          <a:prstGeom prst="rect">
            <a:avLst/>
          </a:prstGeom>
        </p:spPr>
      </p:pic>
      <p:pic>
        <p:nvPicPr>
          <p:cNvPr id="10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4" y="3933604"/>
            <a:ext cx="1978778" cy="2295382"/>
          </a:xfrm>
          <a:prstGeom prst="rect">
            <a:avLst/>
          </a:prstGeom>
        </p:spPr>
      </p:pic>
      <p:pic>
        <p:nvPicPr>
          <p:cNvPr id="12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73" y="3933604"/>
            <a:ext cx="2283541" cy="1949866"/>
          </a:xfrm>
          <a:prstGeom prst="rect">
            <a:avLst/>
          </a:prstGeom>
        </p:spPr>
      </p:pic>
      <p:pic>
        <p:nvPicPr>
          <p:cNvPr id="14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28" y="3964890"/>
            <a:ext cx="2397376" cy="19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7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14334"/>
              </p:ext>
            </p:extLst>
          </p:nvPr>
        </p:nvGraphicFramePr>
        <p:xfrm>
          <a:off x="454268" y="396858"/>
          <a:ext cx="8195550" cy="6167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1850">
                  <a:extLst>
                    <a:ext uri="{9D8B030D-6E8A-4147-A177-3AD203B41FA5}">
                      <a16:colId xmlns:a16="http://schemas.microsoft.com/office/drawing/2014/main" xmlns="" val="3790387454"/>
                    </a:ext>
                  </a:extLst>
                </a:gridCol>
                <a:gridCol w="2731850">
                  <a:extLst>
                    <a:ext uri="{9D8B030D-6E8A-4147-A177-3AD203B41FA5}">
                      <a16:colId xmlns:a16="http://schemas.microsoft.com/office/drawing/2014/main" xmlns="" val="2991380074"/>
                    </a:ext>
                  </a:extLst>
                </a:gridCol>
                <a:gridCol w="2731850">
                  <a:extLst>
                    <a:ext uri="{9D8B030D-6E8A-4147-A177-3AD203B41FA5}">
                      <a16:colId xmlns:a16="http://schemas.microsoft.com/office/drawing/2014/main" xmlns="" val="1642855093"/>
                    </a:ext>
                  </a:extLst>
                </a:gridCol>
              </a:tblGrid>
              <a:tr h="3083511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21534686"/>
                  </a:ext>
                </a:extLst>
              </a:tr>
              <a:tr h="3083511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93452712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990600" y="1466850"/>
            <a:ext cx="835837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latin typeface="Comic Sans MS" panose="030F0702030302020204" pitchFamily="66" charset="0"/>
              </a:rPr>
              <a:t>dog          cat       elephant</a:t>
            </a:r>
          </a:p>
          <a:p>
            <a:endParaRPr lang="en-US" altLang="ja-JP" sz="4800" dirty="0" smtClean="0">
              <a:latin typeface="Comic Sans MS" panose="030F0702030302020204" pitchFamily="66" charset="0"/>
            </a:endParaRPr>
          </a:p>
          <a:p>
            <a:endParaRPr kumimoji="1" lang="en-US" altLang="ja-JP" sz="4800" dirty="0" smtClean="0">
              <a:latin typeface="Comic Sans MS" panose="030F0702030302020204" pitchFamily="66" charset="0"/>
            </a:endParaRPr>
          </a:p>
          <a:p>
            <a:endParaRPr kumimoji="1" lang="en-US" altLang="ja-JP" sz="4800" dirty="0" smtClean="0">
              <a:latin typeface="Comic Sans MS" panose="030F0702030302020204" pitchFamily="66" charset="0"/>
            </a:endParaRPr>
          </a:p>
          <a:p>
            <a:r>
              <a:rPr lang="en-US" altLang="ja-JP" sz="4800" dirty="0" smtClean="0">
                <a:latin typeface="Comic Sans MS" panose="030F0702030302020204" pitchFamily="66" charset="0"/>
              </a:rPr>
              <a:t>lion       rabbit      giraffe    </a:t>
            </a:r>
            <a:endParaRPr lang="en-US" altLang="ja-JP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5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44488"/>
            <a:ext cx="8645525" cy="61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21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4488"/>
            <a:ext cx="8285163" cy="61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21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</Words>
  <Application>Microsoft Macintosh PowerPoint</Application>
  <PresentationFormat>画面に合わせる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Arial</vt:lpstr>
      <vt:lpstr>Calibri</vt:lpstr>
      <vt:lpstr>Comic Sans MS</vt:lpstr>
      <vt:lpstr>ＭＳ Ｐゴシック</vt:lpstr>
      <vt:lpstr>游ゴシック</vt:lpstr>
      <vt:lpstr>游ゴシック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Microsoft Office ユーザー</cp:lastModifiedBy>
  <cp:revision>8</cp:revision>
  <dcterms:modified xsi:type="dcterms:W3CDTF">2019-03-07T05:15:43Z</dcterms:modified>
</cp:coreProperties>
</file>