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0CCD3F-2470-4E01-A933-4A42C1C7B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5BB2425-1C1A-450B-93A9-A493A7289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279E0A-15F8-4A7A-9B30-A5C17718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9A8-1BFE-43E8-9F66-752161C5E3B5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08CEEA-CBF2-4085-A53A-D41D16C2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4B16A5-CB48-46EC-9C84-91941216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0DD6-007F-4D5E-92C4-633996BF1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00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7AF76E-05F8-4583-9356-58FF0AC0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3D0B952-5BB1-4860-B5BF-D59DECA4D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A51A2A-04C3-4849-B495-06A8F5BB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9A8-1BFE-43E8-9F66-752161C5E3B5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566228-08F5-4A77-B306-81AC7BD4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96678D-73FC-4EFF-860E-298497D7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0DD6-007F-4D5E-92C4-633996BF1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17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0C151D-88E0-4088-8732-A5033E21B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2D1742-C5A3-43C8-A827-6DED3C31F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65EEF3-D513-4F82-ABE7-D94152E6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9A8-1BFE-43E8-9F66-752161C5E3B5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249795-549A-4886-B813-8ED7DE56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69B3A6-1131-462B-A878-6C318124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0DD6-007F-4D5E-92C4-633996BF1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34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6A9B06-6FB0-4289-B928-15BBDBF5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1D6C36-20FB-422C-8ECF-1F6302711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F97B5D-B493-40BE-8323-D7EDE099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9A8-1BFE-43E8-9F66-752161C5E3B5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5494B9-9631-4A98-A160-B61E6C25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D4C67B-742B-479F-BC8B-8EC1A0D3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0DD6-007F-4D5E-92C4-633996BF1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30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843901-61AB-4D4B-AF89-EC8FFA2B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1AA55A-D3DF-4FD1-ACB8-C52F48F9E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E2DD20-D703-4F22-8D70-52407C77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9A8-1BFE-43E8-9F66-752161C5E3B5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1AEBA0-EF16-47B7-869F-25E74BD17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8451B0-990A-4A89-AC90-4CF84BC9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0DD6-007F-4D5E-92C4-633996BF1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19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8A2735-DE54-4645-A7A1-DA8C09A5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DB5F97-AE06-4F26-AB58-A2D47A60F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6160EB-BFE0-49EB-8EF9-3A320715D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B96ADF-45E0-4736-9502-00ED58D75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9A8-1BFE-43E8-9F66-752161C5E3B5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3C84AB-7F00-479A-A79D-8622AFDA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2919F3-C64E-4B6E-8240-DF32C709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0DD6-007F-4D5E-92C4-633996BF1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00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8A4999-7C5D-4FC3-A057-AED421AC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856F33-D59E-4039-A921-F01B774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3C1101C-06D5-4B31-8B94-DF815082F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187EBB-73B8-474B-999B-150BC6F0A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5298505-D0EF-4237-9DB5-BECDA859B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4EF4330-E1CE-4202-B085-5828B79D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9A8-1BFE-43E8-9F66-752161C5E3B5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3C15D1C-287B-45DD-9B90-E65D454E8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5CB5998-99D1-4B00-ACB6-591E0897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0DD6-007F-4D5E-92C4-633996BF1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36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6D2662-8A85-4192-BA95-6C0939174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C35F82-6020-4900-8B4A-A22BE0EDE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9A8-1BFE-43E8-9F66-752161C5E3B5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14252C4-CD6D-459E-8059-C1B95B0C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7B41F17-5E22-4D54-AF52-70A5E72E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0DD6-007F-4D5E-92C4-633996BF1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1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9D8F7C-6982-47FA-80FE-4C762EBB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9A8-1BFE-43E8-9F66-752161C5E3B5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527AC29-ACD9-4CF6-8823-82A486D3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8493E7-387A-4E52-BD13-7763B2B4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0DD6-007F-4D5E-92C4-633996BF1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53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5150B3-4477-4834-9818-F61402ACA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FC38EA-5D9D-4890-A2E4-3224BDFB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3F2F46-AD79-4B09-86EA-354B318EB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632843-196F-4783-967F-2AD40D12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9A8-1BFE-43E8-9F66-752161C5E3B5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B567BC-D5DF-4A22-8306-3DAFB806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E18F32-1AE6-4C9C-BFB7-91BC58C5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0DD6-007F-4D5E-92C4-633996BF1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50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D62DEE-C8FF-4B8B-8AFE-B4D307F7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567576E-99B0-4716-857B-A41650F8F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27B581-C2D1-416C-8B49-FAF39E5CF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C264A9-26BB-4A9E-B6F5-D807610F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9A8-1BFE-43E8-9F66-752161C5E3B5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DAFDDF-A7F1-4CE6-A3B8-9EC541F3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CC1979-7C2F-4F27-8255-8249E91E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0DD6-007F-4D5E-92C4-633996BF1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5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69B328-1441-453C-B9CD-3717DAEE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743E45E-C477-4C50-B031-9AF938B76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9FA6B6-C03E-45BC-911E-9BF5108D3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79A8-1BFE-43E8-9F66-752161C5E3B5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34F75D-D57B-4392-8443-3736D7F0C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B24C8E-BDB8-47DC-8CDF-316228037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0DD6-007F-4D5E-92C4-633996BF12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01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8/blog-post_906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con.touch-slide.jp/food/2797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lhouette-illust.com/illust/9442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lhouette-illust.com/illust/743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8/blog-post_645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11/blog-post_5134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5/blog-post_8778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11/blog-post_5141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tome.naver.jp/odai/2136875474386688801/213687551508682330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s-vectors/apple-silhouett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lhouette-illust.com/illust/2138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ide43.com/grape-01-silhouette-pretty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2994154-C8A8-4738-9845-115C8702C7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64070"/>
          <a:stretch/>
        </p:blipFill>
        <p:spPr>
          <a:xfrm>
            <a:off x="-2058066" y="2558473"/>
            <a:ext cx="13445321" cy="42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8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16ACD0C-20B4-408B-BD8B-748FA9C09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67000" y="-9144"/>
            <a:ext cx="6867144" cy="68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95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5367E35-3FD5-4392-A3C8-D899AD63F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67000" y="51816"/>
            <a:ext cx="6806184" cy="68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55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5C5DED2-097A-494F-9DCF-EBE77D487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67000" y="39624"/>
            <a:ext cx="6818376" cy="681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1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EF31C3B-B64B-4D0F-A767-B3B9359C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678" t="52470" r="-8980" b="689"/>
          <a:stretch/>
        </p:blipFill>
        <p:spPr>
          <a:xfrm>
            <a:off x="1" y="0"/>
            <a:ext cx="8903368" cy="754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6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3FECB72-7142-49CD-B5A2-FB7FE1D5E7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7265" r="55725"/>
          <a:stretch/>
        </p:blipFill>
        <p:spPr>
          <a:xfrm>
            <a:off x="3678289" y="0"/>
            <a:ext cx="8513711" cy="733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9BE247-7E1E-466D-9968-68F6551B47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564" b="72640"/>
          <a:stretch/>
        </p:blipFill>
        <p:spPr>
          <a:xfrm>
            <a:off x="0" y="2532184"/>
            <a:ext cx="12489598" cy="43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5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4B2264C-8474-407F-BC8C-00842202A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28" t="-1255" r="-3528" b="70832"/>
          <a:stretch/>
        </p:blipFill>
        <p:spPr>
          <a:xfrm rot="16200000">
            <a:off x="4098712" y="480564"/>
            <a:ext cx="11070867" cy="511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1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745C2FA-59B2-4E9F-8171-6A644671B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6703" b="36703"/>
          <a:stretch/>
        </p:blipFill>
        <p:spPr>
          <a:xfrm>
            <a:off x="0" y="0"/>
            <a:ext cx="14433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63A1098-2845-4DAA-8147-68D0BF615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14675" y="447675"/>
            <a:ext cx="59626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0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8F0512C-C357-4CCC-B220-02F6AF79D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43ADBD3-99BF-4788-8A64-CEB551844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72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ワイド画面</PresentationFormat>
  <Paragraphs>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伊藤 利佐子</dc:creator>
  <cp:lastModifiedBy>伊藤 利佐子</cp:lastModifiedBy>
  <cp:revision>4</cp:revision>
  <dcterms:created xsi:type="dcterms:W3CDTF">2019-03-05T18:40:55Z</dcterms:created>
  <dcterms:modified xsi:type="dcterms:W3CDTF">2019-03-05T19:06:52Z</dcterms:modified>
</cp:coreProperties>
</file>